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43" r:id="rId2"/>
    <p:sldId id="538" r:id="rId3"/>
    <p:sldId id="546" r:id="rId4"/>
    <p:sldId id="551" r:id="rId5"/>
    <p:sldId id="539" r:id="rId6"/>
    <p:sldId id="545" r:id="rId7"/>
    <p:sldId id="540" r:id="rId8"/>
    <p:sldId id="541" r:id="rId9"/>
    <p:sldId id="547" r:id="rId10"/>
    <p:sldId id="549" r:id="rId11"/>
    <p:sldId id="550" r:id="rId12"/>
    <p:sldId id="548" r:id="rId13"/>
    <p:sldId id="552" r:id="rId14"/>
    <p:sldId id="503"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2C41DA3-5E37-4DD9-B6CE-31D734EE130E}">
          <p14:sldIdLst>
            <p14:sldId id="443"/>
            <p14:sldId id="538"/>
            <p14:sldId id="546"/>
            <p14:sldId id="551"/>
            <p14:sldId id="539"/>
            <p14:sldId id="545"/>
            <p14:sldId id="540"/>
            <p14:sldId id="541"/>
            <p14:sldId id="547"/>
            <p14:sldId id="549"/>
            <p14:sldId id="550"/>
            <p14:sldId id="548"/>
            <p14:sldId id="552"/>
          </p14:sldIdLst>
        </p14:section>
        <p14:section name="Раздел без заголовка" id="{D4DF8F38-4868-46FF-8BAC-F982E915882B}">
          <p14:sldIdLst>
            <p14:sldId id="50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7582D2-2CBE-40B3-A584-F9FE887A1A52}" v="121" dt="2020-12-28T13:23:09.846"/>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747" autoAdjust="0"/>
  </p:normalViewPr>
  <p:slideViewPr>
    <p:cSldViewPr>
      <p:cViewPr varScale="1">
        <p:scale>
          <a:sx n="70" d="100"/>
          <a:sy n="70" d="100"/>
        </p:scale>
        <p:origin x="138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 Gorbunov" userId="d93ea2657ff51d75" providerId="LiveId" clId="{2B7582D2-2CBE-40B3-A584-F9FE887A1A52}"/>
    <pc:docChg chg="undo redo custSel addSld delSld modSld sldOrd">
      <pc:chgData name="Anton Gorbunov" userId="d93ea2657ff51d75" providerId="LiveId" clId="{2B7582D2-2CBE-40B3-A584-F9FE887A1A52}" dt="2020-12-28T13:23:09.845" v="1282" actId="1038"/>
      <pc:docMkLst>
        <pc:docMk/>
      </pc:docMkLst>
      <pc:sldChg chg="del">
        <pc:chgData name="Anton Gorbunov" userId="d93ea2657ff51d75" providerId="LiveId" clId="{2B7582D2-2CBE-40B3-A584-F9FE887A1A52}" dt="2020-12-28T07:53:51.754" v="9" actId="2696"/>
        <pc:sldMkLst>
          <pc:docMk/>
          <pc:sldMk cId="3120901555" sldId="316"/>
        </pc:sldMkLst>
      </pc:sldChg>
      <pc:sldChg chg="addSp delSp modSp add del ord">
        <pc:chgData name="Anton Gorbunov" userId="d93ea2657ff51d75" providerId="LiveId" clId="{2B7582D2-2CBE-40B3-A584-F9FE887A1A52}" dt="2020-12-28T13:05:59.386" v="1181" actId="2696"/>
        <pc:sldMkLst>
          <pc:docMk/>
          <pc:sldMk cId="4279498691" sldId="317"/>
        </pc:sldMkLst>
        <pc:spChg chg="mod">
          <ac:chgData name="Anton Gorbunov" userId="d93ea2657ff51d75" providerId="LiveId" clId="{2B7582D2-2CBE-40B3-A584-F9FE887A1A52}" dt="2020-12-28T08:09:52.488" v="119" actId="20577"/>
          <ac:spMkLst>
            <pc:docMk/>
            <pc:sldMk cId="4279498691" sldId="317"/>
            <ac:spMk id="10" creationId="{00000000-0000-0000-0000-000000000000}"/>
          </ac:spMkLst>
        </pc:spChg>
        <pc:picChg chg="add del mod">
          <ac:chgData name="Anton Gorbunov" userId="d93ea2657ff51d75" providerId="LiveId" clId="{2B7582D2-2CBE-40B3-A584-F9FE887A1A52}" dt="2020-12-28T09:47:32.834" v="517" actId="478"/>
          <ac:picMkLst>
            <pc:docMk/>
            <pc:sldMk cId="4279498691" sldId="317"/>
            <ac:picMk id="3" creationId="{DF0169DD-4D3C-47C1-B96F-2B4729E3292B}"/>
          </ac:picMkLst>
        </pc:picChg>
      </pc:sldChg>
      <pc:sldChg chg="add del">
        <pc:chgData name="Anton Gorbunov" userId="d93ea2657ff51d75" providerId="LiveId" clId="{2B7582D2-2CBE-40B3-A584-F9FE887A1A52}" dt="2020-12-28T09:46:17.775" v="511" actId="2696"/>
        <pc:sldMkLst>
          <pc:docMk/>
          <pc:sldMk cId="830453026" sldId="318"/>
        </pc:sldMkLst>
      </pc:sldChg>
      <pc:sldChg chg="del">
        <pc:chgData name="Anton Gorbunov" userId="d93ea2657ff51d75" providerId="LiveId" clId="{2B7582D2-2CBE-40B3-A584-F9FE887A1A52}" dt="2020-12-28T09:51:05.909" v="554" actId="2696"/>
        <pc:sldMkLst>
          <pc:docMk/>
          <pc:sldMk cId="3979575927" sldId="319"/>
        </pc:sldMkLst>
      </pc:sldChg>
      <pc:sldChg chg="del">
        <pc:chgData name="Anton Gorbunov" userId="d93ea2657ff51d75" providerId="LiveId" clId="{2B7582D2-2CBE-40B3-A584-F9FE887A1A52}" dt="2020-12-28T09:51:11.848" v="556" actId="2696"/>
        <pc:sldMkLst>
          <pc:docMk/>
          <pc:sldMk cId="3250783712" sldId="320"/>
        </pc:sldMkLst>
      </pc:sldChg>
      <pc:sldChg chg="del">
        <pc:chgData name="Anton Gorbunov" userId="d93ea2657ff51d75" providerId="LiveId" clId="{2B7582D2-2CBE-40B3-A584-F9FE887A1A52}" dt="2020-12-28T07:55:10.874" v="50" actId="2696"/>
        <pc:sldMkLst>
          <pc:docMk/>
          <pc:sldMk cId="1264530036" sldId="321"/>
        </pc:sldMkLst>
      </pc:sldChg>
      <pc:sldChg chg="delSp modSp del">
        <pc:chgData name="Anton Gorbunov" userId="d93ea2657ff51d75" providerId="LiveId" clId="{2B7582D2-2CBE-40B3-A584-F9FE887A1A52}" dt="2020-12-28T09:45:23.519" v="505" actId="2696"/>
        <pc:sldMkLst>
          <pc:docMk/>
          <pc:sldMk cId="1555446850" sldId="322"/>
        </pc:sldMkLst>
        <pc:spChg chg="mod">
          <ac:chgData name="Anton Gorbunov" userId="d93ea2657ff51d75" providerId="LiveId" clId="{2B7582D2-2CBE-40B3-A584-F9FE887A1A52}" dt="2020-12-28T08:12:47.567" v="126" actId="20577"/>
          <ac:spMkLst>
            <pc:docMk/>
            <pc:sldMk cId="1555446850" sldId="322"/>
            <ac:spMk id="10" creationId="{00000000-0000-0000-0000-000000000000}"/>
          </ac:spMkLst>
        </pc:spChg>
        <pc:picChg chg="del">
          <ac:chgData name="Anton Gorbunov" userId="d93ea2657ff51d75" providerId="LiveId" clId="{2B7582D2-2CBE-40B3-A584-F9FE887A1A52}" dt="2020-12-28T08:12:43.163" v="122" actId="478"/>
          <ac:picMkLst>
            <pc:docMk/>
            <pc:sldMk cId="1555446850" sldId="322"/>
            <ac:picMk id="3074" creationId="{00000000-0000-0000-0000-000000000000}"/>
          </ac:picMkLst>
        </pc:picChg>
      </pc:sldChg>
      <pc:sldChg chg="del">
        <pc:chgData name="Anton Gorbunov" userId="d93ea2657ff51d75" providerId="LiveId" clId="{2B7582D2-2CBE-40B3-A584-F9FE887A1A52}" dt="2020-12-28T09:50:59.012" v="553" actId="2696"/>
        <pc:sldMkLst>
          <pc:docMk/>
          <pc:sldMk cId="2250620175" sldId="323"/>
        </pc:sldMkLst>
      </pc:sldChg>
      <pc:sldChg chg="del">
        <pc:chgData name="Anton Gorbunov" userId="d93ea2657ff51d75" providerId="LiveId" clId="{2B7582D2-2CBE-40B3-A584-F9FE887A1A52}" dt="2020-12-28T09:51:09.172" v="555" actId="2696"/>
        <pc:sldMkLst>
          <pc:docMk/>
          <pc:sldMk cId="2818907695" sldId="324"/>
        </pc:sldMkLst>
      </pc:sldChg>
      <pc:sldChg chg="del">
        <pc:chgData name="Anton Gorbunov" userId="d93ea2657ff51d75" providerId="LiveId" clId="{2B7582D2-2CBE-40B3-A584-F9FE887A1A52}" dt="2020-12-28T09:51:14.493" v="557" actId="2696"/>
        <pc:sldMkLst>
          <pc:docMk/>
          <pc:sldMk cId="4287089600" sldId="325"/>
        </pc:sldMkLst>
      </pc:sldChg>
      <pc:sldChg chg="del">
        <pc:chgData name="Anton Gorbunov" userId="d93ea2657ff51d75" providerId="LiveId" clId="{2B7582D2-2CBE-40B3-A584-F9FE887A1A52}" dt="2020-12-28T09:51:18.878" v="558" actId="2696"/>
        <pc:sldMkLst>
          <pc:docMk/>
          <pc:sldMk cId="2123964110" sldId="327"/>
        </pc:sldMkLst>
      </pc:sldChg>
      <pc:sldChg chg="del ord">
        <pc:chgData name="Anton Gorbunov" userId="d93ea2657ff51d75" providerId="LiveId" clId="{2B7582D2-2CBE-40B3-A584-F9FE887A1A52}" dt="2020-12-28T09:51:28.629" v="560" actId="2696"/>
        <pc:sldMkLst>
          <pc:docMk/>
          <pc:sldMk cId="2711098039" sldId="328"/>
        </pc:sldMkLst>
      </pc:sldChg>
      <pc:sldChg chg="del">
        <pc:chgData name="Anton Gorbunov" userId="d93ea2657ff51d75" providerId="LiveId" clId="{2B7582D2-2CBE-40B3-A584-F9FE887A1A52}" dt="2020-12-28T09:51:38.969" v="562" actId="2696"/>
        <pc:sldMkLst>
          <pc:docMk/>
          <pc:sldMk cId="1042902346" sldId="329"/>
        </pc:sldMkLst>
      </pc:sldChg>
      <pc:sldChg chg="del">
        <pc:chgData name="Anton Gorbunov" userId="d93ea2657ff51d75" providerId="LiveId" clId="{2B7582D2-2CBE-40B3-A584-F9FE887A1A52}" dt="2020-12-28T09:51:37.622" v="561" actId="2696"/>
        <pc:sldMkLst>
          <pc:docMk/>
          <pc:sldMk cId="875987061" sldId="330"/>
        </pc:sldMkLst>
      </pc:sldChg>
      <pc:sldChg chg="del">
        <pc:chgData name="Anton Gorbunov" userId="d93ea2657ff51d75" providerId="LiveId" clId="{2B7582D2-2CBE-40B3-A584-F9FE887A1A52}" dt="2020-12-28T09:51:42.443" v="564" actId="2696"/>
        <pc:sldMkLst>
          <pc:docMk/>
          <pc:sldMk cId="230744322" sldId="331"/>
        </pc:sldMkLst>
      </pc:sldChg>
      <pc:sldChg chg="del">
        <pc:chgData name="Anton Gorbunov" userId="d93ea2657ff51d75" providerId="LiveId" clId="{2B7582D2-2CBE-40B3-A584-F9FE887A1A52}" dt="2020-12-28T09:51:50.093" v="567" actId="2696"/>
        <pc:sldMkLst>
          <pc:docMk/>
          <pc:sldMk cId="3435893799" sldId="332"/>
        </pc:sldMkLst>
      </pc:sldChg>
      <pc:sldChg chg="del">
        <pc:chgData name="Anton Gorbunov" userId="d93ea2657ff51d75" providerId="LiveId" clId="{2B7582D2-2CBE-40B3-A584-F9FE887A1A52}" dt="2020-12-28T09:52:05.628" v="571" actId="2696"/>
        <pc:sldMkLst>
          <pc:docMk/>
          <pc:sldMk cId="2102229064" sldId="333"/>
        </pc:sldMkLst>
      </pc:sldChg>
      <pc:sldChg chg="del">
        <pc:chgData name="Anton Gorbunov" userId="d93ea2657ff51d75" providerId="LiveId" clId="{2B7582D2-2CBE-40B3-A584-F9FE887A1A52}" dt="2020-12-28T09:51:44.216" v="565" actId="2696"/>
        <pc:sldMkLst>
          <pc:docMk/>
          <pc:sldMk cId="2958834658" sldId="334"/>
        </pc:sldMkLst>
      </pc:sldChg>
      <pc:sldChg chg="del">
        <pc:chgData name="Anton Gorbunov" userId="d93ea2657ff51d75" providerId="LiveId" clId="{2B7582D2-2CBE-40B3-A584-F9FE887A1A52}" dt="2020-12-28T09:52:05.119" v="570" actId="2696"/>
        <pc:sldMkLst>
          <pc:docMk/>
          <pc:sldMk cId="265538465" sldId="335"/>
        </pc:sldMkLst>
      </pc:sldChg>
      <pc:sldChg chg="del">
        <pc:chgData name="Anton Gorbunov" userId="d93ea2657ff51d75" providerId="LiveId" clId="{2B7582D2-2CBE-40B3-A584-F9FE887A1A52}" dt="2020-12-28T09:51:55.828" v="568" actId="2696"/>
        <pc:sldMkLst>
          <pc:docMk/>
          <pc:sldMk cId="2468539232" sldId="336"/>
        </pc:sldMkLst>
      </pc:sldChg>
      <pc:sldChg chg="del">
        <pc:chgData name="Anton Gorbunov" userId="d93ea2657ff51d75" providerId="LiveId" clId="{2B7582D2-2CBE-40B3-A584-F9FE887A1A52}" dt="2020-12-28T09:52:03.325" v="569" actId="2696"/>
        <pc:sldMkLst>
          <pc:docMk/>
          <pc:sldMk cId="3095164741" sldId="337"/>
        </pc:sldMkLst>
      </pc:sldChg>
      <pc:sldChg chg="del">
        <pc:chgData name="Anton Gorbunov" userId="d93ea2657ff51d75" providerId="LiveId" clId="{2B7582D2-2CBE-40B3-A584-F9FE887A1A52}" dt="2020-12-28T09:51:40.053" v="563" actId="2696"/>
        <pc:sldMkLst>
          <pc:docMk/>
          <pc:sldMk cId="2825549324" sldId="338"/>
        </pc:sldMkLst>
      </pc:sldChg>
      <pc:sldChg chg="del">
        <pc:chgData name="Anton Gorbunov" userId="d93ea2657ff51d75" providerId="LiveId" clId="{2B7582D2-2CBE-40B3-A584-F9FE887A1A52}" dt="2020-12-28T09:51:46.162" v="566" actId="2696"/>
        <pc:sldMkLst>
          <pc:docMk/>
          <pc:sldMk cId="4227735057" sldId="339"/>
        </pc:sldMkLst>
      </pc:sldChg>
      <pc:sldChg chg="del">
        <pc:chgData name="Anton Gorbunov" userId="d93ea2657ff51d75" providerId="LiveId" clId="{2B7582D2-2CBE-40B3-A584-F9FE887A1A52}" dt="2020-12-28T09:52:15.345" v="572" actId="2696"/>
        <pc:sldMkLst>
          <pc:docMk/>
          <pc:sldMk cId="1841809681" sldId="341"/>
        </pc:sldMkLst>
      </pc:sldChg>
      <pc:sldChg chg="del">
        <pc:chgData name="Anton Gorbunov" userId="d93ea2657ff51d75" providerId="LiveId" clId="{2B7582D2-2CBE-40B3-A584-F9FE887A1A52}" dt="2020-12-28T09:52:20.264" v="573" actId="2696"/>
        <pc:sldMkLst>
          <pc:docMk/>
          <pc:sldMk cId="491493076" sldId="342"/>
        </pc:sldMkLst>
      </pc:sldChg>
      <pc:sldChg chg="del">
        <pc:chgData name="Anton Gorbunov" userId="d93ea2657ff51d75" providerId="LiveId" clId="{2B7582D2-2CBE-40B3-A584-F9FE887A1A52}" dt="2020-12-28T09:52:23.896" v="575" actId="2696"/>
        <pc:sldMkLst>
          <pc:docMk/>
          <pc:sldMk cId="4119782215" sldId="343"/>
        </pc:sldMkLst>
      </pc:sldChg>
      <pc:sldChg chg="del">
        <pc:chgData name="Anton Gorbunov" userId="d93ea2657ff51d75" providerId="LiveId" clId="{2B7582D2-2CBE-40B3-A584-F9FE887A1A52}" dt="2020-12-28T09:52:25.297" v="576" actId="2696"/>
        <pc:sldMkLst>
          <pc:docMk/>
          <pc:sldMk cId="2412087542" sldId="344"/>
        </pc:sldMkLst>
      </pc:sldChg>
      <pc:sldChg chg="del">
        <pc:chgData name="Anton Gorbunov" userId="d93ea2657ff51d75" providerId="LiveId" clId="{2B7582D2-2CBE-40B3-A584-F9FE887A1A52}" dt="2020-12-28T09:52:26.177" v="577" actId="2696"/>
        <pc:sldMkLst>
          <pc:docMk/>
          <pc:sldMk cId="3152377430" sldId="345"/>
        </pc:sldMkLst>
      </pc:sldChg>
      <pc:sldChg chg="del">
        <pc:chgData name="Anton Gorbunov" userId="d93ea2657ff51d75" providerId="LiveId" clId="{2B7582D2-2CBE-40B3-A584-F9FE887A1A52}" dt="2020-12-28T09:52:29.901" v="578" actId="2696"/>
        <pc:sldMkLst>
          <pc:docMk/>
          <pc:sldMk cId="3369007220" sldId="346"/>
        </pc:sldMkLst>
      </pc:sldChg>
      <pc:sldChg chg="del">
        <pc:chgData name="Anton Gorbunov" userId="d93ea2657ff51d75" providerId="LiveId" clId="{2B7582D2-2CBE-40B3-A584-F9FE887A1A52}" dt="2020-12-28T09:52:32.306" v="579" actId="2696"/>
        <pc:sldMkLst>
          <pc:docMk/>
          <pc:sldMk cId="1491363180" sldId="347"/>
        </pc:sldMkLst>
      </pc:sldChg>
      <pc:sldChg chg="del">
        <pc:chgData name="Anton Gorbunov" userId="d93ea2657ff51d75" providerId="LiveId" clId="{2B7582D2-2CBE-40B3-A584-F9FE887A1A52}" dt="2020-12-28T09:52:33.381" v="580" actId="2696"/>
        <pc:sldMkLst>
          <pc:docMk/>
          <pc:sldMk cId="1763575976" sldId="348"/>
        </pc:sldMkLst>
      </pc:sldChg>
      <pc:sldChg chg="del">
        <pc:chgData name="Anton Gorbunov" userId="d93ea2657ff51d75" providerId="LiveId" clId="{2B7582D2-2CBE-40B3-A584-F9FE887A1A52}" dt="2020-12-28T09:52:36" v="581" actId="2696"/>
        <pc:sldMkLst>
          <pc:docMk/>
          <pc:sldMk cId="555791854" sldId="349"/>
        </pc:sldMkLst>
      </pc:sldChg>
      <pc:sldChg chg="del">
        <pc:chgData name="Anton Gorbunov" userId="d93ea2657ff51d75" providerId="LiveId" clId="{2B7582D2-2CBE-40B3-A584-F9FE887A1A52}" dt="2020-12-28T09:52:36.534" v="582" actId="2696"/>
        <pc:sldMkLst>
          <pc:docMk/>
          <pc:sldMk cId="1818801086" sldId="351"/>
        </pc:sldMkLst>
      </pc:sldChg>
      <pc:sldChg chg="del">
        <pc:chgData name="Anton Gorbunov" userId="d93ea2657ff51d75" providerId="LiveId" clId="{2B7582D2-2CBE-40B3-A584-F9FE887A1A52}" dt="2020-12-28T09:52:37.892" v="583" actId="2696"/>
        <pc:sldMkLst>
          <pc:docMk/>
          <pc:sldMk cId="488619280" sldId="352"/>
        </pc:sldMkLst>
      </pc:sldChg>
      <pc:sldChg chg="del">
        <pc:chgData name="Anton Gorbunov" userId="d93ea2657ff51d75" providerId="LiveId" clId="{2B7582D2-2CBE-40B3-A584-F9FE887A1A52}" dt="2020-12-28T09:52:39.503" v="584" actId="2696"/>
        <pc:sldMkLst>
          <pc:docMk/>
          <pc:sldMk cId="3178477396" sldId="353"/>
        </pc:sldMkLst>
      </pc:sldChg>
      <pc:sldChg chg="del">
        <pc:chgData name="Anton Gorbunov" userId="d93ea2657ff51d75" providerId="LiveId" clId="{2B7582D2-2CBE-40B3-A584-F9FE887A1A52}" dt="2020-12-28T09:52:40.659" v="585" actId="2696"/>
        <pc:sldMkLst>
          <pc:docMk/>
          <pc:sldMk cId="3441718839" sldId="354"/>
        </pc:sldMkLst>
      </pc:sldChg>
      <pc:sldChg chg="del">
        <pc:chgData name="Anton Gorbunov" userId="d93ea2657ff51d75" providerId="LiveId" clId="{2B7582D2-2CBE-40B3-A584-F9FE887A1A52}" dt="2020-12-28T09:52:41.721" v="586" actId="2696"/>
        <pc:sldMkLst>
          <pc:docMk/>
          <pc:sldMk cId="3867269652" sldId="355"/>
        </pc:sldMkLst>
      </pc:sldChg>
      <pc:sldChg chg="del">
        <pc:chgData name="Anton Gorbunov" userId="d93ea2657ff51d75" providerId="LiveId" clId="{2B7582D2-2CBE-40B3-A584-F9FE887A1A52}" dt="2020-12-28T09:52:42.970" v="587" actId="2696"/>
        <pc:sldMkLst>
          <pc:docMk/>
          <pc:sldMk cId="3329368401" sldId="356"/>
        </pc:sldMkLst>
      </pc:sldChg>
      <pc:sldChg chg="del">
        <pc:chgData name="Anton Gorbunov" userId="d93ea2657ff51d75" providerId="LiveId" clId="{2B7582D2-2CBE-40B3-A584-F9FE887A1A52}" dt="2020-12-28T09:52:44.111" v="588" actId="2696"/>
        <pc:sldMkLst>
          <pc:docMk/>
          <pc:sldMk cId="3721556128" sldId="357"/>
        </pc:sldMkLst>
      </pc:sldChg>
      <pc:sldChg chg="del">
        <pc:chgData name="Anton Gorbunov" userId="d93ea2657ff51d75" providerId="LiveId" clId="{2B7582D2-2CBE-40B3-A584-F9FE887A1A52}" dt="2020-12-28T09:52:45.500" v="589" actId="2696"/>
        <pc:sldMkLst>
          <pc:docMk/>
          <pc:sldMk cId="681188737" sldId="358"/>
        </pc:sldMkLst>
      </pc:sldChg>
      <pc:sldChg chg="del">
        <pc:chgData name="Anton Gorbunov" userId="d93ea2657ff51d75" providerId="LiveId" clId="{2B7582D2-2CBE-40B3-A584-F9FE887A1A52}" dt="2020-12-28T09:52:46.471" v="590" actId="2696"/>
        <pc:sldMkLst>
          <pc:docMk/>
          <pc:sldMk cId="3546802183" sldId="359"/>
        </pc:sldMkLst>
      </pc:sldChg>
      <pc:sldChg chg="del">
        <pc:chgData name="Anton Gorbunov" userId="d93ea2657ff51d75" providerId="LiveId" clId="{2B7582D2-2CBE-40B3-A584-F9FE887A1A52}" dt="2020-12-28T09:52:47.177" v="591" actId="2696"/>
        <pc:sldMkLst>
          <pc:docMk/>
          <pc:sldMk cId="2932060709" sldId="360"/>
        </pc:sldMkLst>
      </pc:sldChg>
      <pc:sldChg chg="del">
        <pc:chgData name="Anton Gorbunov" userId="d93ea2657ff51d75" providerId="LiveId" clId="{2B7582D2-2CBE-40B3-A584-F9FE887A1A52}" dt="2020-12-28T09:52:47.828" v="592" actId="2696"/>
        <pc:sldMkLst>
          <pc:docMk/>
          <pc:sldMk cId="577293966" sldId="361"/>
        </pc:sldMkLst>
      </pc:sldChg>
      <pc:sldChg chg="del">
        <pc:chgData name="Anton Gorbunov" userId="d93ea2657ff51d75" providerId="LiveId" clId="{2B7582D2-2CBE-40B3-A584-F9FE887A1A52}" dt="2020-12-28T09:52:49.404" v="593" actId="2696"/>
        <pc:sldMkLst>
          <pc:docMk/>
          <pc:sldMk cId="785406334" sldId="362"/>
        </pc:sldMkLst>
      </pc:sldChg>
      <pc:sldChg chg="del">
        <pc:chgData name="Anton Gorbunov" userId="d93ea2657ff51d75" providerId="LiveId" clId="{2B7582D2-2CBE-40B3-A584-F9FE887A1A52}" dt="2020-12-28T09:52:51.988" v="595" actId="2696"/>
        <pc:sldMkLst>
          <pc:docMk/>
          <pc:sldMk cId="291931515" sldId="363"/>
        </pc:sldMkLst>
      </pc:sldChg>
      <pc:sldChg chg="del">
        <pc:chgData name="Anton Gorbunov" userId="d93ea2657ff51d75" providerId="LiveId" clId="{2B7582D2-2CBE-40B3-A584-F9FE887A1A52}" dt="2020-12-28T09:52:55.880" v="596" actId="2696"/>
        <pc:sldMkLst>
          <pc:docMk/>
          <pc:sldMk cId="3558271969" sldId="364"/>
        </pc:sldMkLst>
      </pc:sldChg>
      <pc:sldChg chg="del">
        <pc:chgData name="Anton Gorbunov" userId="d93ea2657ff51d75" providerId="LiveId" clId="{2B7582D2-2CBE-40B3-A584-F9FE887A1A52}" dt="2020-12-28T09:53:01.017" v="597" actId="2696"/>
        <pc:sldMkLst>
          <pc:docMk/>
          <pc:sldMk cId="3365332621" sldId="365"/>
        </pc:sldMkLst>
      </pc:sldChg>
      <pc:sldChg chg="del">
        <pc:chgData name="Anton Gorbunov" userId="d93ea2657ff51d75" providerId="LiveId" clId="{2B7582D2-2CBE-40B3-A584-F9FE887A1A52}" dt="2020-12-28T09:53:03.747" v="598" actId="2696"/>
        <pc:sldMkLst>
          <pc:docMk/>
          <pc:sldMk cId="2018355424" sldId="367"/>
        </pc:sldMkLst>
      </pc:sldChg>
      <pc:sldChg chg="del">
        <pc:chgData name="Anton Gorbunov" userId="d93ea2657ff51d75" providerId="LiveId" clId="{2B7582D2-2CBE-40B3-A584-F9FE887A1A52}" dt="2020-12-28T09:53:04.824" v="599" actId="2696"/>
        <pc:sldMkLst>
          <pc:docMk/>
          <pc:sldMk cId="2031507899" sldId="368"/>
        </pc:sldMkLst>
      </pc:sldChg>
      <pc:sldChg chg="del">
        <pc:chgData name="Anton Gorbunov" userId="d93ea2657ff51d75" providerId="LiveId" clId="{2B7582D2-2CBE-40B3-A584-F9FE887A1A52}" dt="2020-12-28T09:53:07.344" v="600" actId="2696"/>
        <pc:sldMkLst>
          <pc:docMk/>
          <pc:sldMk cId="2150033171" sldId="369"/>
        </pc:sldMkLst>
      </pc:sldChg>
      <pc:sldChg chg="del">
        <pc:chgData name="Anton Gorbunov" userId="d93ea2657ff51d75" providerId="LiveId" clId="{2B7582D2-2CBE-40B3-A584-F9FE887A1A52}" dt="2020-12-28T09:53:14.939" v="602" actId="2696"/>
        <pc:sldMkLst>
          <pc:docMk/>
          <pc:sldMk cId="2757686151" sldId="370"/>
        </pc:sldMkLst>
      </pc:sldChg>
      <pc:sldChg chg="del">
        <pc:chgData name="Anton Gorbunov" userId="d93ea2657ff51d75" providerId="LiveId" clId="{2B7582D2-2CBE-40B3-A584-F9FE887A1A52}" dt="2020-12-28T09:52:50.311" v="594" actId="2696"/>
        <pc:sldMkLst>
          <pc:docMk/>
          <pc:sldMk cId="2276724419" sldId="371"/>
        </pc:sldMkLst>
      </pc:sldChg>
      <pc:sldChg chg="del">
        <pc:chgData name="Anton Gorbunov" userId="d93ea2657ff51d75" providerId="LiveId" clId="{2B7582D2-2CBE-40B3-A584-F9FE887A1A52}" dt="2020-12-28T09:53:16.088" v="603" actId="2696"/>
        <pc:sldMkLst>
          <pc:docMk/>
          <pc:sldMk cId="3982766621" sldId="372"/>
        </pc:sldMkLst>
      </pc:sldChg>
      <pc:sldChg chg="del">
        <pc:chgData name="Anton Gorbunov" userId="d93ea2657ff51d75" providerId="LiveId" clId="{2B7582D2-2CBE-40B3-A584-F9FE887A1A52}" dt="2020-12-28T09:53:16.812" v="604" actId="2696"/>
        <pc:sldMkLst>
          <pc:docMk/>
          <pc:sldMk cId="150525055" sldId="373"/>
        </pc:sldMkLst>
      </pc:sldChg>
      <pc:sldChg chg="del">
        <pc:chgData name="Anton Gorbunov" userId="d93ea2657ff51d75" providerId="LiveId" clId="{2B7582D2-2CBE-40B3-A584-F9FE887A1A52}" dt="2020-12-28T09:53:17.479" v="605" actId="2696"/>
        <pc:sldMkLst>
          <pc:docMk/>
          <pc:sldMk cId="1076967104" sldId="374"/>
        </pc:sldMkLst>
      </pc:sldChg>
      <pc:sldChg chg="del">
        <pc:chgData name="Anton Gorbunov" userId="d93ea2657ff51d75" providerId="LiveId" clId="{2B7582D2-2CBE-40B3-A584-F9FE887A1A52}" dt="2020-12-28T09:50:43.967" v="551" actId="2696"/>
        <pc:sldMkLst>
          <pc:docMk/>
          <pc:sldMk cId="1610674190" sldId="375"/>
        </pc:sldMkLst>
      </pc:sldChg>
      <pc:sldChg chg="del">
        <pc:chgData name="Anton Gorbunov" userId="d93ea2657ff51d75" providerId="LiveId" clId="{2B7582D2-2CBE-40B3-A584-F9FE887A1A52}" dt="2020-12-28T09:53:18.178" v="606" actId="2696"/>
        <pc:sldMkLst>
          <pc:docMk/>
          <pc:sldMk cId="1355881476" sldId="376"/>
        </pc:sldMkLst>
      </pc:sldChg>
      <pc:sldChg chg="del">
        <pc:chgData name="Anton Gorbunov" userId="d93ea2657ff51d75" providerId="LiveId" clId="{2B7582D2-2CBE-40B3-A584-F9FE887A1A52}" dt="2020-12-28T09:50:41.109" v="550" actId="2696"/>
        <pc:sldMkLst>
          <pc:docMk/>
          <pc:sldMk cId="1913190744" sldId="377"/>
        </pc:sldMkLst>
      </pc:sldChg>
      <pc:sldChg chg="del">
        <pc:chgData name="Anton Gorbunov" userId="d93ea2657ff51d75" providerId="LiveId" clId="{2B7582D2-2CBE-40B3-A584-F9FE887A1A52}" dt="2020-12-28T09:53:18.880" v="607" actId="2696"/>
        <pc:sldMkLst>
          <pc:docMk/>
          <pc:sldMk cId="3734956598" sldId="378"/>
        </pc:sldMkLst>
      </pc:sldChg>
      <pc:sldChg chg="del">
        <pc:chgData name="Anton Gorbunov" userId="d93ea2657ff51d75" providerId="LiveId" clId="{2B7582D2-2CBE-40B3-A584-F9FE887A1A52}" dt="2020-12-28T09:50:38.524" v="549" actId="2696"/>
        <pc:sldMkLst>
          <pc:docMk/>
          <pc:sldMk cId="3777923189" sldId="379"/>
        </pc:sldMkLst>
      </pc:sldChg>
      <pc:sldChg chg="del">
        <pc:chgData name="Anton Gorbunov" userId="d93ea2657ff51d75" providerId="LiveId" clId="{2B7582D2-2CBE-40B3-A584-F9FE887A1A52}" dt="2020-12-28T09:53:20.099" v="608" actId="2696"/>
        <pc:sldMkLst>
          <pc:docMk/>
          <pc:sldMk cId="1789579797" sldId="380"/>
        </pc:sldMkLst>
      </pc:sldChg>
      <pc:sldChg chg="del">
        <pc:chgData name="Anton Gorbunov" userId="d93ea2657ff51d75" providerId="LiveId" clId="{2B7582D2-2CBE-40B3-A584-F9FE887A1A52}" dt="2020-12-28T09:50:33.674" v="548" actId="2696"/>
        <pc:sldMkLst>
          <pc:docMk/>
          <pc:sldMk cId="1374246109" sldId="381"/>
        </pc:sldMkLst>
      </pc:sldChg>
      <pc:sldChg chg="del">
        <pc:chgData name="Anton Gorbunov" userId="d93ea2657ff51d75" providerId="LiveId" clId="{2B7582D2-2CBE-40B3-A584-F9FE887A1A52}" dt="2020-12-28T09:53:20.810" v="609" actId="2696"/>
        <pc:sldMkLst>
          <pc:docMk/>
          <pc:sldMk cId="2097847364" sldId="382"/>
        </pc:sldMkLst>
      </pc:sldChg>
      <pc:sldChg chg="del">
        <pc:chgData name="Anton Gorbunov" userId="d93ea2657ff51d75" providerId="LiveId" clId="{2B7582D2-2CBE-40B3-A584-F9FE887A1A52}" dt="2020-12-28T09:50:30.804" v="547" actId="2696"/>
        <pc:sldMkLst>
          <pc:docMk/>
          <pc:sldMk cId="1249458922" sldId="383"/>
        </pc:sldMkLst>
      </pc:sldChg>
      <pc:sldChg chg="del">
        <pc:chgData name="Anton Gorbunov" userId="d93ea2657ff51d75" providerId="LiveId" clId="{2B7582D2-2CBE-40B3-A584-F9FE887A1A52}" dt="2020-12-28T09:50:47.734" v="552" actId="2696"/>
        <pc:sldMkLst>
          <pc:docMk/>
          <pc:sldMk cId="3516485565" sldId="384"/>
        </pc:sldMkLst>
      </pc:sldChg>
      <pc:sldChg chg="del">
        <pc:chgData name="Anton Gorbunov" userId="d93ea2657ff51d75" providerId="LiveId" clId="{2B7582D2-2CBE-40B3-A584-F9FE887A1A52}" dt="2020-12-28T09:53:21.569" v="610" actId="2696"/>
        <pc:sldMkLst>
          <pc:docMk/>
          <pc:sldMk cId="1882408766" sldId="385"/>
        </pc:sldMkLst>
      </pc:sldChg>
      <pc:sldChg chg="del">
        <pc:chgData name="Anton Gorbunov" userId="d93ea2657ff51d75" providerId="LiveId" clId="{2B7582D2-2CBE-40B3-A584-F9FE887A1A52}" dt="2020-12-28T09:50:27.621" v="546" actId="2696"/>
        <pc:sldMkLst>
          <pc:docMk/>
          <pc:sldMk cId="161765875" sldId="386"/>
        </pc:sldMkLst>
      </pc:sldChg>
      <pc:sldChg chg="del">
        <pc:chgData name="Anton Gorbunov" userId="d93ea2657ff51d75" providerId="LiveId" clId="{2B7582D2-2CBE-40B3-A584-F9FE887A1A52}" dt="2020-12-28T09:53:23.121" v="611" actId="2696"/>
        <pc:sldMkLst>
          <pc:docMk/>
          <pc:sldMk cId="1899839710" sldId="387"/>
        </pc:sldMkLst>
      </pc:sldChg>
      <pc:sldChg chg="del">
        <pc:chgData name="Anton Gorbunov" userId="d93ea2657ff51d75" providerId="LiveId" clId="{2B7582D2-2CBE-40B3-A584-F9FE887A1A52}" dt="2020-12-28T09:53:13.679" v="601" actId="2696"/>
        <pc:sldMkLst>
          <pc:docMk/>
          <pc:sldMk cId="1388086085" sldId="388"/>
        </pc:sldMkLst>
      </pc:sldChg>
      <pc:sldChg chg="del">
        <pc:chgData name="Anton Gorbunov" userId="d93ea2657ff51d75" providerId="LiveId" clId="{2B7582D2-2CBE-40B3-A584-F9FE887A1A52}" dt="2020-12-28T09:50:24.846" v="545" actId="2696"/>
        <pc:sldMkLst>
          <pc:docMk/>
          <pc:sldMk cId="937015774" sldId="389"/>
        </pc:sldMkLst>
      </pc:sldChg>
      <pc:sldChg chg="del">
        <pc:chgData name="Anton Gorbunov" userId="d93ea2657ff51d75" providerId="LiveId" clId="{2B7582D2-2CBE-40B3-A584-F9FE887A1A52}" dt="2020-12-28T09:53:25.138" v="612" actId="2696"/>
        <pc:sldMkLst>
          <pc:docMk/>
          <pc:sldMk cId="1848415636" sldId="390"/>
        </pc:sldMkLst>
      </pc:sldChg>
      <pc:sldChg chg="del">
        <pc:chgData name="Anton Gorbunov" userId="d93ea2657ff51d75" providerId="LiveId" clId="{2B7582D2-2CBE-40B3-A584-F9FE887A1A52}" dt="2020-12-28T09:50:22.577" v="544" actId="2696"/>
        <pc:sldMkLst>
          <pc:docMk/>
          <pc:sldMk cId="3639932518" sldId="391"/>
        </pc:sldMkLst>
      </pc:sldChg>
      <pc:sldChg chg="del">
        <pc:chgData name="Anton Gorbunov" userId="d93ea2657ff51d75" providerId="LiveId" clId="{2B7582D2-2CBE-40B3-A584-F9FE887A1A52}" dt="2020-12-28T09:53:25.860" v="613" actId="2696"/>
        <pc:sldMkLst>
          <pc:docMk/>
          <pc:sldMk cId="3959996302" sldId="392"/>
        </pc:sldMkLst>
      </pc:sldChg>
      <pc:sldChg chg="del">
        <pc:chgData name="Anton Gorbunov" userId="d93ea2657ff51d75" providerId="LiveId" clId="{2B7582D2-2CBE-40B3-A584-F9FE887A1A52}" dt="2020-12-28T09:53:27.039" v="614" actId="2696"/>
        <pc:sldMkLst>
          <pc:docMk/>
          <pc:sldMk cId="2272479590" sldId="393"/>
        </pc:sldMkLst>
      </pc:sldChg>
      <pc:sldChg chg="del">
        <pc:chgData name="Anton Gorbunov" userId="d93ea2657ff51d75" providerId="LiveId" clId="{2B7582D2-2CBE-40B3-A584-F9FE887A1A52}" dt="2020-12-28T09:50:16.669" v="542" actId="2696"/>
        <pc:sldMkLst>
          <pc:docMk/>
          <pc:sldMk cId="3146688896" sldId="394"/>
        </pc:sldMkLst>
      </pc:sldChg>
      <pc:sldChg chg="del">
        <pc:chgData name="Anton Gorbunov" userId="d93ea2657ff51d75" providerId="LiveId" clId="{2B7582D2-2CBE-40B3-A584-F9FE887A1A52}" dt="2020-12-28T09:53:28.134" v="615" actId="2696"/>
        <pc:sldMkLst>
          <pc:docMk/>
          <pc:sldMk cId="4172776330" sldId="395"/>
        </pc:sldMkLst>
      </pc:sldChg>
      <pc:sldChg chg="del">
        <pc:chgData name="Anton Gorbunov" userId="d93ea2657ff51d75" providerId="LiveId" clId="{2B7582D2-2CBE-40B3-A584-F9FE887A1A52}" dt="2020-12-28T09:50:14.080" v="541" actId="2696"/>
        <pc:sldMkLst>
          <pc:docMk/>
          <pc:sldMk cId="324777765" sldId="396"/>
        </pc:sldMkLst>
      </pc:sldChg>
      <pc:sldChg chg="del">
        <pc:chgData name="Anton Gorbunov" userId="d93ea2657ff51d75" providerId="LiveId" clId="{2B7582D2-2CBE-40B3-A584-F9FE887A1A52}" dt="2020-12-28T09:49:08.363" v="529" actId="2696"/>
        <pc:sldMkLst>
          <pc:docMk/>
          <pc:sldMk cId="3451479954" sldId="397"/>
        </pc:sldMkLst>
      </pc:sldChg>
      <pc:sldChg chg="del">
        <pc:chgData name="Anton Gorbunov" userId="d93ea2657ff51d75" providerId="LiveId" clId="{2B7582D2-2CBE-40B3-A584-F9FE887A1A52}" dt="2020-12-28T09:49:04.331" v="528" actId="2696"/>
        <pc:sldMkLst>
          <pc:docMk/>
          <pc:sldMk cId="2520642835" sldId="398"/>
        </pc:sldMkLst>
      </pc:sldChg>
      <pc:sldChg chg="del">
        <pc:chgData name="Anton Gorbunov" userId="d93ea2657ff51d75" providerId="LiveId" clId="{2B7582D2-2CBE-40B3-A584-F9FE887A1A52}" dt="2020-12-28T09:48:59.635" v="527" actId="2696"/>
        <pc:sldMkLst>
          <pc:docMk/>
          <pc:sldMk cId="3527453326" sldId="399"/>
        </pc:sldMkLst>
      </pc:sldChg>
      <pc:sldChg chg="del">
        <pc:chgData name="Anton Gorbunov" userId="d93ea2657ff51d75" providerId="LiveId" clId="{2B7582D2-2CBE-40B3-A584-F9FE887A1A52}" dt="2020-12-28T09:48:55.177" v="526" actId="2696"/>
        <pc:sldMkLst>
          <pc:docMk/>
          <pc:sldMk cId="3884993636" sldId="400"/>
        </pc:sldMkLst>
      </pc:sldChg>
      <pc:sldChg chg="del">
        <pc:chgData name="Anton Gorbunov" userId="d93ea2657ff51d75" providerId="LiveId" clId="{2B7582D2-2CBE-40B3-A584-F9FE887A1A52}" dt="2020-12-28T09:48:52.106" v="525" actId="2696"/>
        <pc:sldMkLst>
          <pc:docMk/>
          <pc:sldMk cId="3070961488" sldId="401"/>
        </pc:sldMkLst>
      </pc:sldChg>
      <pc:sldChg chg="del">
        <pc:chgData name="Anton Gorbunov" userId="d93ea2657ff51d75" providerId="LiveId" clId="{2B7582D2-2CBE-40B3-A584-F9FE887A1A52}" dt="2020-12-28T09:48:49.174" v="524" actId="2696"/>
        <pc:sldMkLst>
          <pc:docMk/>
          <pc:sldMk cId="1031476084" sldId="402"/>
        </pc:sldMkLst>
      </pc:sldChg>
      <pc:sldChg chg="del">
        <pc:chgData name="Anton Gorbunov" userId="d93ea2657ff51d75" providerId="LiveId" clId="{2B7582D2-2CBE-40B3-A584-F9FE887A1A52}" dt="2020-12-28T09:48:42.300" v="523" actId="2696"/>
        <pc:sldMkLst>
          <pc:docMk/>
          <pc:sldMk cId="930268931" sldId="403"/>
        </pc:sldMkLst>
      </pc:sldChg>
      <pc:sldChg chg="del">
        <pc:chgData name="Anton Gorbunov" userId="d93ea2657ff51d75" providerId="LiveId" clId="{2B7582D2-2CBE-40B3-A584-F9FE887A1A52}" dt="2020-12-28T09:48:38.980" v="522" actId="2696"/>
        <pc:sldMkLst>
          <pc:docMk/>
          <pc:sldMk cId="1494415523" sldId="404"/>
        </pc:sldMkLst>
      </pc:sldChg>
      <pc:sldChg chg="del">
        <pc:chgData name="Anton Gorbunov" userId="d93ea2657ff51d75" providerId="LiveId" clId="{2B7582D2-2CBE-40B3-A584-F9FE887A1A52}" dt="2020-12-28T09:48:35.508" v="521" actId="2696"/>
        <pc:sldMkLst>
          <pc:docMk/>
          <pc:sldMk cId="3344274958" sldId="405"/>
        </pc:sldMkLst>
      </pc:sldChg>
      <pc:sldChg chg="del">
        <pc:chgData name="Anton Gorbunov" userId="d93ea2657ff51d75" providerId="LiveId" clId="{2B7582D2-2CBE-40B3-A584-F9FE887A1A52}" dt="2020-12-28T09:48:30.748" v="520" actId="2696"/>
        <pc:sldMkLst>
          <pc:docMk/>
          <pc:sldMk cId="2822010924" sldId="406"/>
        </pc:sldMkLst>
      </pc:sldChg>
      <pc:sldChg chg="del">
        <pc:chgData name="Anton Gorbunov" userId="d93ea2657ff51d75" providerId="LiveId" clId="{2B7582D2-2CBE-40B3-A584-F9FE887A1A52}" dt="2020-12-28T09:48:26.132" v="519" actId="2696"/>
        <pc:sldMkLst>
          <pc:docMk/>
          <pc:sldMk cId="3299484001" sldId="408"/>
        </pc:sldMkLst>
      </pc:sldChg>
      <pc:sldChg chg="del">
        <pc:chgData name="Anton Gorbunov" userId="d93ea2657ff51d75" providerId="LiveId" clId="{2B7582D2-2CBE-40B3-A584-F9FE887A1A52}" dt="2020-12-28T09:48:19.829" v="518" actId="2696"/>
        <pc:sldMkLst>
          <pc:docMk/>
          <pc:sldMk cId="3824209129" sldId="409"/>
        </pc:sldMkLst>
      </pc:sldChg>
      <pc:sldChg chg="del">
        <pc:chgData name="Anton Gorbunov" userId="d93ea2657ff51d75" providerId="LiveId" clId="{2B7582D2-2CBE-40B3-A584-F9FE887A1A52}" dt="2020-12-28T09:50:20.315" v="543" actId="2696"/>
        <pc:sldMkLst>
          <pc:docMk/>
          <pc:sldMk cId="1280736772" sldId="410"/>
        </pc:sldMkLst>
      </pc:sldChg>
      <pc:sldChg chg="del">
        <pc:chgData name="Anton Gorbunov" userId="d93ea2657ff51d75" providerId="LiveId" clId="{2B7582D2-2CBE-40B3-A584-F9FE887A1A52}" dt="2020-12-28T09:53:29.317" v="616" actId="2696"/>
        <pc:sldMkLst>
          <pc:docMk/>
          <pc:sldMk cId="1691836910" sldId="411"/>
        </pc:sldMkLst>
      </pc:sldChg>
      <pc:sldChg chg="del">
        <pc:chgData name="Anton Gorbunov" userId="d93ea2657ff51d75" providerId="LiveId" clId="{2B7582D2-2CBE-40B3-A584-F9FE887A1A52}" dt="2020-12-28T09:50:10.021" v="540" actId="2696"/>
        <pc:sldMkLst>
          <pc:docMk/>
          <pc:sldMk cId="3522803453" sldId="412"/>
        </pc:sldMkLst>
      </pc:sldChg>
      <pc:sldChg chg="del">
        <pc:chgData name="Anton Gorbunov" userId="d93ea2657ff51d75" providerId="LiveId" clId="{2B7582D2-2CBE-40B3-A584-F9FE887A1A52}" dt="2020-12-28T09:53:30.210" v="617" actId="2696"/>
        <pc:sldMkLst>
          <pc:docMk/>
          <pc:sldMk cId="460898302" sldId="413"/>
        </pc:sldMkLst>
      </pc:sldChg>
      <pc:sldChg chg="del">
        <pc:chgData name="Anton Gorbunov" userId="d93ea2657ff51d75" providerId="LiveId" clId="{2B7582D2-2CBE-40B3-A584-F9FE887A1A52}" dt="2020-12-28T09:50:05.192" v="539" actId="2696"/>
        <pc:sldMkLst>
          <pc:docMk/>
          <pc:sldMk cId="2531550084" sldId="414"/>
        </pc:sldMkLst>
      </pc:sldChg>
      <pc:sldChg chg="del">
        <pc:chgData name="Anton Gorbunov" userId="d93ea2657ff51d75" providerId="LiveId" clId="{2B7582D2-2CBE-40B3-A584-F9FE887A1A52}" dt="2020-12-28T09:53:31.198" v="618" actId="2696"/>
        <pc:sldMkLst>
          <pc:docMk/>
          <pc:sldMk cId="1828701754" sldId="415"/>
        </pc:sldMkLst>
      </pc:sldChg>
      <pc:sldChg chg="del">
        <pc:chgData name="Anton Gorbunov" userId="d93ea2657ff51d75" providerId="LiveId" clId="{2B7582D2-2CBE-40B3-A584-F9FE887A1A52}" dt="2020-12-28T09:49:54.331" v="536" actId="2696"/>
        <pc:sldMkLst>
          <pc:docMk/>
          <pc:sldMk cId="177269489" sldId="416"/>
        </pc:sldMkLst>
      </pc:sldChg>
      <pc:sldChg chg="del">
        <pc:chgData name="Anton Gorbunov" userId="d93ea2657ff51d75" providerId="LiveId" clId="{2B7582D2-2CBE-40B3-A584-F9FE887A1A52}" dt="2020-12-28T09:49:57.297" v="537" actId="2696"/>
        <pc:sldMkLst>
          <pc:docMk/>
          <pc:sldMk cId="4031130324" sldId="417"/>
        </pc:sldMkLst>
      </pc:sldChg>
      <pc:sldChg chg="del">
        <pc:chgData name="Anton Gorbunov" userId="d93ea2657ff51d75" providerId="LiveId" clId="{2B7582D2-2CBE-40B3-A584-F9FE887A1A52}" dt="2020-12-28T09:53:33.660" v="619" actId="2696"/>
        <pc:sldMkLst>
          <pc:docMk/>
          <pc:sldMk cId="2699364251" sldId="418"/>
        </pc:sldMkLst>
      </pc:sldChg>
      <pc:sldChg chg="del">
        <pc:chgData name="Anton Gorbunov" userId="d93ea2657ff51d75" providerId="LiveId" clId="{2B7582D2-2CBE-40B3-A584-F9FE887A1A52}" dt="2020-12-28T09:49:51" v="535" actId="2696"/>
        <pc:sldMkLst>
          <pc:docMk/>
          <pc:sldMk cId="4105052593" sldId="419"/>
        </pc:sldMkLst>
      </pc:sldChg>
      <pc:sldChg chg="del">
        <pc:chgData name="Anton Gorbunov" userId="d93ea2657ff51d75" providerId="LiveId" clId="{2B7582D2-2CBE-40B3-A584-F9FE887A1A52}" dt="2020-12-28T09:53:34.393" v="620" actId="2696"/>
        <pc:sldMkLst>
          <pc:docMk/>
          <pc:sldMk cId="4063552154" sldId="420"/>
        </pc:sldMkLst>
      </pc:sldChg>
      <pc:sldChg chg="del">
        <pc:chgData name="Anton Gorbunov" userId="d93ea2657ff51d75" providerId="LiveId" clId="{2B7582D2-2CBE-40B3-A584-F9FE887A1A52}" dt="2020-12-28T09:49:47.597" v="534" actId="2696"/>
        <pc:sldMkLst>
          <pc:docMk/>
          <pc:sldMk cId="2287892738" sldId="421"/>
        </pc:sldMkLst>
      </pc:sldChg>
      <pc:sldChg chg="del">
        <pc:chgData name="Anton Gorbunov" userId="d93ea2657ff51d75" providerId="LiveId" clId="{2B7582D2-2CBE-40B3-A584-F9FE887A1A52}" dt="2020-12-28T09:53:35.376" v="621" actId="2696"/>
        <pc:sldMkLst>
          <pc:docMk/>
          <pc:sldMk cId="4223929316" sldId="422"/>
        </pc:sldMkLst>
      </pc:sldChg>
      <pc:sldChg chg="del">
        <pc:chgData name="Anton Gorbunov" userId="d93ea2657ff51d75" providerId="LiveId" clId="{2B7582D2-2CBE-40B3-A584-F9FE887A1A52}" dt="2020-12-28T09:49:42.631" v="533" actId="2696"/>
        <pc:sldMkLst>
          <pc:docMk/>
          <pc:sldMk cId="1782338130" sldId="423"/>
        </pc:sldMkLst>
      </pc:sldChg>
      <pc:sldChg chg="del">
        <pc:chgData name="Anton Gorbunov" userId="d93ea2657ff51d75" providerId="LiveId" clId="{2B7582D2-2CBE-40B3-A584-F9FE887A1A52}" dt="2020-12-28T09:53:37.184" v="622" actId="2696"/>
        <pc:sldMkLst>
          <pc:docMk/>
          <pc:sldMk cId="1655920365" sldId="424"/>
        </pc:sldMkLst>
      </pc:sldChg>
      <pc:sldChg chg="del">
        <pc:chgData name="Anton Gorbunov" userId="d93ea2657ff51d75" providerId="LiveId" clId="{2B7582D2-2CBE-40B3-A584-F9FE887A1A52}" dt="2020-12-28T09:49:38.950" v="532" actId="2696"/>
        <pc:sldMkLst>
          <pc:docMk/>
          <pc:sldMk cId="307877340" sldId="426"/>
        </pc:sldMkLst>
      </pc:sldChg>
      <pc:sldChg chg="del">
        <pc:chgData name="Anton Gorbunov" userId="d93ea2657ff51d75" providerId="LiveId" clId="{2B7582D2-2CBE-40B3-A584-F9FE887A1A52}" dt="2020-12-28T09:49:35.141" v="531" actId="2696"/>
        <pc:sldMkLst>
          <pc:docMk/>
          <pc:sldMk cId="1044157154" sldId="427"/>
        </pc:sldMkLst>
      </pc:sldChg>
      <pc:sldChg chg="del">
        <pc:chgData name="Anton Gorbunov" userId="d93ea2657ff51d75" providerId="LiveId" clId="{2B7582D2-2CBE-40B3-A584-F9FE887A1A52}" dt="2020-12-28T09:53:38.306" v="623" actId="2696"/>
        <pc:sldMkLst>
          <pc:docMk/>
          <pc:sldMk cId="577456233" sldId="428"/>
        </pc:sldMkLst>
      </pc:sldChg>
      <pc:sldChg chg="del">
        <pc:chgData name="Anton Gorbunov" userId="d93ea2657ff51d75" providerId="LiveId" clId="{2B7582D2-2CBE-40B3-A584-F9FE887A1A52}" dt="2020-12-28T09:53:40.713" v="624" actId="2696"/>
        <pc:sldMkLst>
          <pc:docMk/>
          <pc:sldMk cId="3445805545" sldId="429"/>
        </pc:sldMkLst>
      </pc:sldChg>
      <pc:sldChg chg="del">
        <pc:chgData name="Anton Gorbunov" userId="d93ea2657ff51d75" providerId="LiveId" clId="{2B7582D2-2CBE-40B3-A584-F9FE887A1A52}" dt="2020-12-28T09:53:41.261" v="625" actId="2696"/>
        <pc:sldMkLst>
          <pc:docMk/>
          <pc:sldMk cId="1867436724" sldId="430"/>
        </pc:sldMkLst>
      </pc:sldChg>
      <pc:sldChg chg="del">
        <pc:chgData name="Anton Gorbunov" userId="d93ea2657ff51d75" providerId="LiveId" clId="{2B7582D2-2CBE-40B3-A584-F9FE887A1A52}" dt="2020-12-28T09:53:41.903" v="626" actId="2696"/>
        <pc:sldMkLst>
          <pc:docMk/>
          <pc:sldMk cId="2967098773" sldId="431"/>
        </pc:sldMkLst>
      </pc:sldChg>
      <pc:sldChg chg="del">
        <pc:chgData name="Anton Gorbunov" userId="d93ea2657ff51d75" providerId="LiveId" clId="{2B7582D2-2CBE-40B3-A584-F9FE887A1A52}" dt="2020-12-28T09:53:43.643" v="627" actId="2696"/>
        <pc:sldMkLst>
          <pc:docMk/>
          <pc:sldMk cId="93220381" sldId="432"/>
        </pc:sldMkLst>
      </pc:sldChg>
      <pc:sldChg chg="del">
        <pc:chgData name="Anton Gorbunov" userId="d93ea2657ff51d75" providerId="LiveId" clId="{2B7582D2-2CBE-40B3-A584-F9FE887A1A52}" dt="2020-12-28T09:53:44.683" v="628" actId="2696"/>
        <pc:sldMkLst>
          <pc:docMk/>
          <pc:sldMk cId="1921275074" sldId="433"/>
        </pc:sldMkLst>
      </pc:sldChg>
      <pc:sldChg chg="del">
        <pc:chgData name="Anton Gorbunov" userId="d93ea2657ff51d75" providerId="LiveId" clId="{2B7582D2-2CBE-40B3-A584-F9FE887A1A52}" dt="2020-12-28T09:53:45.384" v="629" actId="2696"/>
        <pc:sldMkLst>
          <pc:docMk/>
          <pc:sldMk cId="1009301138" sldId="434"/>
        </pc:sldMkLst>
      </pc:sldChg>
      <pc:sldChg chg="del">
        <pc:chgData name="Anton Gorbunov" userId="d93ea2657ff51d75" providerId="LiveId" clId="{2B7582D2-2CBE-40B3-A584-F9FE887A1A52}" dt="2020-12-28T09:53:46.072" v="630" actId="2696"/>
        <pc:sldMkLst>
          <pc:docMk/>
          <pc:sldMk cId="2748968982" sldId="435"/>
        </pc:sldMkLst>
      </pc:sldChg>
      <pc:sldChg chg="del">
        <pc:chgData name="Anton Gorbunov" userId="d93ea2657ff51d75" providerId="LiveId" clId="{2B7582D2-2CBE-40B3-A584-F9FE887A1A52}" dt="2020-12-28T09:53:47.153" v="631" actId="2696"/>
        <pc:sldMkLst>
          <pc:docMk/>
          <pc:sldMk cId="2701744279" sldId="436"/>
        </pc:sldMkLst>
      </pc:sldChg>
      <pc:sldChg chg="del">
        <pc:chgData name="Anton Gorbunov" userId="d93ea2657ff51d75" providerId="LiveId" clId="{2B7582D2-2CBE-40B3-A584-F9FE887A1A52}" dt="2020-12-28T09:53:47.781" v="632" actId="2696"/>
        <pc:sldMkLst>
          <pc:docMk/>
          <pc:sldMk cId="362497440" sldId="437"/>
        </pc:sldMkLst>
      </pc:sldChg>
      <pc:sldChg chg="delSp modSp add del">
        <pc:chgData name="Anton Gorbunov" userId="d93ea2657ff51d75" providerId="LiveId" clId="{2B7582D2-2CBE-40B3-A584-F9FE887A1A52}" dt="2020-12-28T11:16:59.874" v="1039" actId="2696"/>
        <pc:sldMkLst>
          <pc:docMk/>
          <pc:sldMk cId="1517056952" sldId="438"/>
        </pc:sldMkLst>
        <pc:spChg chg="mod">
          <ac:chgData name="Anton Gorbunov" userId="d93ea2657ff51d75" providerId="LiveId" clId="{2B7582D2-2CBE-40B3-A584-F9FE887A1A52}" dt="2020-12-28T09:54:14.977" v="637" actId="6549"/>
          <ac:spMkLst>
            <pc:docMk/>
            <pc:sldMk cId="1517056952" sldId="438"/>
            <ac:spMk id="10" creationId="{00000000-0000-0000-0000-000000000000}"/>
          </ac:spMkLst>
        </pc:spChg>
        <pc:picChg chg="del">
          <ac:chgData name="Anton Gorbunov" userId="d93ea2657ff51d75" providerId="LiveId" clId="{2B7582D2-2CBE-40B3-A584-F9FE887A1A52}" dt="2020-12-28T09:54:15.624" v="638" actId="478"/>
          <ac:picMkLst>
            <pc:docMk/>
            <pc:sldMk cId="1517056952" sldId="438"/>
            <ac:picMk id="30722" creationId="{00000000-0000-0000-0000-000000000000}"/>
          </ac:picMkLst>
        </pc:picChg>
        <pc:picChg chg="del">
          <ac:chgData name="Anton Gorbunov" userId="d93ea2657ff51d75" providerId="LiveId" clId="{2B7582D2-2CBE-40B3-A584-F9FE887A1A52}" dt="2020-12-28T09:54:16.144" v="639" actId="478"/>
          <ac:picMkLst>
            <pc:docMk/>
            <pc:sldMk cId="1517056952" sldId="438"/>
            <ac:picMk id="30724" creationId="{00000000-0000-0000-0000-000000000000}"/>
          </ac:picMkLst>
        </pc:picChg>
      </pc:sldChg>
      <pc:sldChg chg="del">
        <pc:chgData name="Anton Gorbunov" userId="d93ea2657ff51d75" providerId="LiveId" clId="{2B7582D2-2CBE-40B3-A584-F9FE887A1A52}" dt="2020-12-28T09:49:15.138" v="530" actId="2696"/>
        <pc:sldMkLst>
          <pc:docMk/>
          <pc:sldMk cId="1860421473" sldId="439"/>
        </pc:sldMkLst>
      </pc:sldChg>
      <pc:sldChg chg="del">
        <pc:chgData name="Anton Gorbunov" userId="d93ea2657ff51d75" providerId="LiveId" clId="{2B7582D2-2CBE-40B3-A584-F9FE887A1A52}" dt="2020-12-28T09:52:22.666" v="574" actId="2696"/>
        <pc:sldMkLst>
          <pc:docMk/>
          <pc:sldMk cId="2280440025" sldId="441"/>
        </pc:sldMkLst>
      </pc:sldChg>
      <pc:sldChg chg="del">
        <pc:chgData name="Anton Gorbunov" userId="d93ea2657ff51d75" providerId="LiveId" clId="{2B7582D2-2CBE-40B3-A584-F9FE887A1A52}" dt="2020-12-28T09:50:01.072" v="538" actId="2696"/>
        <pc:sldMkLst>
          <pc:docMk/>
          <pc:sldMk cId="738718631" sldId="442"/>
        </pc:sldMkLst>
      </pc:sldChg>
      <pc:sldChg chg="modSp">
        <pc:chgData name="Anton Gorbunov" userId="d93ea2657ff51d75" providerId="LiveId" clId="{2B7582D2-2CBE-40B3-A584-F9FE887A1A52}" dt="2020-12-28T10:53:13.847" v="883" actId="20577"/>
        <pc:sldMkLst>
          <pc:docMk/>
          <pc:sldMk cId="2311945135" sldId="443"/>
        </pc:sldMkLst>
        <pc:spChg chg="mod">
          <ac:chgData name="Anton Gorbunov" userId="d93ea2657ff51d75" providerId="LiveId" clId="{2B7582D2-2CBE-40B3-A584-F9FE887A1A52}" dt="2020-12-28T10:53:13.847" v="883" actId="20577"/>
          <ac:spMkLst>
            <pc:docMk/>
            <pc:sldMk cId="2311945135" sldId="443"/>
            <ac:spMk id="11" creationId="{00000000-0000-0000-0000-000000000000}"/>
          </ac:spMkLst>
        </pc:spChg>
      </pc:sldChg>
      <pc:sldChg chg="modSp del">
        <pc:chgData name="Anton Gorbunov" userId="d93ea2657ff51d75" providerId="LiveId" clId="{2B7582D2-2CBE-40B3-A584-F9FE887A1A52}" dt="2020-12-28T09:46:48.639" v="512" actId="2696"/>
        <pc:sldMkLst>
          <pc:docMk/>
          <pc:sldMk cId="1255868389" sldId="444"/>
        </pc:sldMkLst>
        <pc:spChg chg="mod">
          <ac:chgData name="Anton Gorbunov" userId="d93ea2657ff51d75" providerId="LiveId" clId="{2B7582D2-2CBE-40B3-A584-F9FE887A1A52}" dt="2020-12-28T09:46:14.744" v="509" actId="20577"/>
          <ac:spMkLst>
            <pc:docMk/>
            <pc:sldMk cId="1255868389" sldId="444"/>
            <ac:spMk id="10" creationId="{00000000-0000-0000-0000-000000000000}"/>
          </ac:spMkLst>
        </pc:spChg>
      </pc:sldChg>
      <pc:sldChg chg="modSp del">
        <pc:chgData name="Anton Gorbunov" userId="d93ea2657ff51d75" providerId="LiveId" clId="{2B7582D2-2CBE-40B3-A584-F9FE887A1A52}" dt="2020-12-28T09:33:36.911" v="367" actId="2696"/>
        <pc:sldMkLst>
          <pc:docMk/>
          <pc:sldMk cId="3520539419" sldId="445"/>
        </pc:sldMkLst>
        <pc:spChg chg="mod">
          <ac:chgData name="Anton Gorbunov" userId="d93ea2657ff51d75" providerId="LiveId" clId="{2B7582D2-2CBE-40B3-A584-F9FE887A1A52}" dt="2020-12-28T09:33:21.613" v="365" actId="6549"/>
          <ac:spMkLst>
            <pc:docMk/>
            <pc:sldMk cId="3520539419" sldId="445"/>
            <ac:spMk id="10" creationId="{00000000-0000-0000-0000-000000000000}"/>
          </ac:spMkLst>
        </pc:spChg>
      </pc:sldChg>
      <pc:sldChg chg="modSp add del">
        <pc:chgData name="Anton Gorbunov" userId="d93ea2657ff51d75" providerId="LiveId" clId="{2B7582D2-2CBE-40B3-A584-F9FE887A1A52}" dt="2020-12-28T08:15:31.559" v="219" actId="2696"/>
        <pc:sldMkLst>
          <pc:docMk/>
          <pc:sldMk cId="619910559" sldId="446"/>
        </pc:sldMkLst>
        <pc:spChg chg="mod">
          <ac:chgData name="Anton Gorbunov" userId="d93ea2657ff51d75" providerId="LiveId" clId="{2B7582D2-2CBE-40B3-A584-F9FE887A1A52}" dt="2020-12-28T08:13:47.100" v="176" actId="20577"/>
          <ac:spMkLst>
            <pc:docMk/>
            <pc:sldMk cId="619910559" sldId="446"/>
            <ac:spMk id="10" creationId="{00000000-0000-0000-0000-000000000000}"/>
          </ac:spMkLst>
        </pc:spChg>
      </pc:sldChg>
      <pc:sldChg chg="del">
        <pc:chgData name="Anton Gorbunov" userId="d93ea2657ff51d75" providerId="LiveId" clId="{2B7582D2-2CBE-40B3-A584-F9FE887A1A52}" dt="2020-12-28T07:55:05.775" v="49" actId="2696"/>
        <pc:sldMkLst>
          <pc:docMk/>
          <pc:sldMk cId="2230191336" sldId="446"/>
        </pc:sldMkLst>
      </pc:sldChg>
      <pc:sldChg chg="modSp add del">
        <pc:chgData name="Anton Gorbunov" userId="d93ea2657ff51d75" providerId="LiveId" clId="{2B7582D2-2CBE-40B3-A584-F9FE887A1A52}" dt="2020-12-28T09:29:10.965" v="266" actId="2696"/>
        <pc:sldMkLst>
          <pc:docMk/>
          <pc:sldMk cId="466773345" sldId="447"/>
        </pc:sldMkLst>
        <pc:spChg chg="mod">
          <ac:chgData name="Anton Gorbunov" userId="d93ea2657ff51d75" providerId="LiveId" clId="{2B7582D2-2CBE-40B3-A584-F9FE887A1A52}" dt="2020-12-28T08:20:17.175" v="227" actId="6549"/>
          <ac:spMkLst>
            <pc:docMk/>
            <pc:sldMk cId="466773345" sldId="447"/>
            <ac:spMk id="10" creationId="{00000000-0000-0000-0000-000000000000}"/>
          </ac:spMkLst>
        </pc:spChg>
      </pc:sldChg>
      <pc:sldChg chg="modSp add del ord">
        <pc:chgData name="Anton Gorbunov" userId="d93ea2657ff51d75" providerId="LiveId" clId="{2B7582D2-2CBE-40B3-A584-F9FE887A1A52}" dt="2020-12-28T09:40:25.085" v="416" actId="2696"/>
        <pc:sldMkLst>
          <pc:docMk/>
          <pc:sldMk cId="2559875981" sldId="448"/>
        </pc:sldMkLst>
        <pc:spChg chg="mod">
          <ac:chgData name="Anton Gorbunov" userId="d93ea2657ff51d75" providerId="LiveId" clId="{2B7582D2-2CBE-40B3-A584-F9FE887A1A52}" dt="2020-12-28T08:20:05.988" v="223" actId="6549"/>
          <ac:spMkLst>
            <pc:docMk/>
            <pc:sldMk cId="2559875981" sldId="448"/>
            <ac:spMk id="10" creationId="{00000000-0000-0000-0000-000000000000}"/>
          </ac:spMkLst>
        </pc:spChg>
      </pc:sldChg>
      <pc:sldChg chg="modSp add del">
        <pc:chgData name="Anton Gorbunov" userId="d93ea2657ff51d75" providerId="LiveId" clId="{2B7582D2-2CBE-40B3-A584-F9FE887A1A52}" dt="2020-12-28T09:40:05.824" v="410" actId="2696"/>
        <pc:sldMkLst>
          <pc:docMk/>
          <pc:sldMk cId="357548457" sldId="449"/>
        </pc:sldMkLst>
        <pc:spChg chg="mod">
          <ac:chgData name="Anton Gorbunov" userId="d93ea2657ff51d75" providerId="LiveId" clId="{2B7582D2-2CBE-40B3-A584-F9FE887A1A52}" dt="2020-12-28T09:39:33.930" v="409" actId="179"/>
          <ac:spMkLst>
            <pc:docMk/>
            <pc:sldMk cId="357548457" sldId="449"/>
            <ac:spMk id="10" creationId="{00000000-0000-0000-0000-000000000000}"/>
          </ac:spMkLst>
        </pc:spChg>
      </pc:sldChg>
      <pc:sldChg chg="modSp add del">
        <pc:chgData name="Anton Gorbunov" userId="d93ea2657ff51d75" providerId="LiveId" clId="{2B7582D2-2CBE-40B3-A584-F9FE887A1A52}" dt="2020-12-28T09:45:18.667" v="504" actId="2696"/>
        <pc:sldMkLst>
          <pc:docMk/>
          <pc:sldMk cId="3713132367" sldId="450"/>
        </pc:sldMkLst>
        <pc:spChg chg="mod">
          <ac:chgData name="Anton Gorbunov" userId="d93ea2657ff51d75" providerId="LiveId" clId="{2B7582D2-2CBE-40B3-A584-F9FE887A1A52}" dt="2020-12-28T09:31:47.028" v="356" actId="179"/>
          <ac:spMkLst>
            <pc:docMk/>
            <pc:sldMk cId="3713132367" sldId="450"/>
            <ac:spMk id="10" creationId="{00000000-0000-0000-0000-000000000000}"/>
          </ac:spMkLst>
        </pc:spChg>
      </pc:sldChg>
      <pc:sldChg chg="modSp add del ord">
        <pc:chgData name="Anton Gorbunov" userId="d93ea2657ff51d75" providerId="LiveId" clId="{2B7582D2-2CBE-40B3-A584-F9FE887A1A52}" dt="2020-12-28T09:43:27.352" v="443" actId="2696"/>
        <pc:sldMkLst>
          <pc:docMk/>
          <pc:sldMk cId="3440924610" sldId="451"/>
        </pc:sldMkLst>
        <pc:spChg chg="mod">
          <ac:chgData name="Anton Gorbunov" userId="d93ea2657ff51d75" providerId="LiveId" clId="{2B7582D2-2CBE-40B3-A584-F9FE887A1A52}" dt="2020-12-28T09:32:03.174" v="359" actId="6549"/>
          <ac:spMkLst>
            <pc:docMk/>
            <pc:sldMk cId="3440924610" sldId="451"/>
            <ac:spMk id="10" creationId="{00000000-0000-0000-0000-000000000000}"/>
          </ac:spMkLst>
        </pc:spChg>
      </pc:sldChg>
      <pc:sldChg chg="add del">
        <pc:chgData name="Anton Gorbunov" userId="d93ea2657ff51d75" providerId="LiveId" clId="{2B7582D2-2CBE-40B3-A584-F9FE887A1A52}" dt="2020-12-28T09:33:48.502" v="369" actId="2696"/>
        <pc:sldMkLst>
          <pc:docMk/>
          <pc:sldMk cId="2614180227" sldId="452"/>
        </pc:sldMkLst>
      </pc:sldChg>
      <pc:sldChg chg="delSp modSp add del ord">
        <pc:chgData name="Anton Gorbunov" userId="d93ea2657ff51d75" providerId="LiveId" clId="{2B7582D2-2CBE-40B3-A584-F9FE887A1A52}" dt="2020-12-28T10:53:37.554" v="884" actId="2696"/>
        <pc:sldMkLst>
          <pc:docMk/>
          <pc:sldMk cId="3558094265" sldId="453"/>
        </pc:sldMkLst>
        <pc:spChg chg="mod">
          <ac:chgData name="Anton Gorbunov" userId="d93ea2657ff51d75" providerId="LiveId" clId="{2B7582D2-2CBE-40B3-A584-F9FE887A1A52}" dt="2020-12-28T09:34:10.696" v="373" actId="6549"/>
          <ac:spMkLst>
            <pc:docMk/>
            <pc:sldMk cId="3558094265" sldId="453"/>
            <ac:spMk id="10" creationId="{00000000-0000-0000-0000-000000000000}"/>
          </ac:spMkLst>
        </pc:spChg>
        <pc:spChg chg="del mod">
          <ac:chgData name="Anton Gorbunov" userId="d93ea2657ff51d75" providerId="LiveId" clId="{2B7582D2-2CBE-40B3-A584-F9FE887A1A52}" dt="2020-12-28T10:52:55.983" v="864"/>
          <ac:spMkLst>
            <pc:docMk/>
            <pc:sldMk cId="3558094265" sldId="453"/>
            <ac:spMk id="11" creationId="{00000000-0000-0000-0000-000000000000}"/>
          </ac:spMkLst>
        </pc:spChg>
      </pc:sldChg>
      <pc:sldChg chg="modSp add del">
        <pc:chgData name="Anton Gorbunov" userId="d93ea2657ff51d75" providerId="LiveId" clId="{2B7582D2-2CBE-40B3-A584-F9FE887A1A52}" dt="2020-12-28T13:12:31.715" v="1206" actId="2696"/>
        <pc:sldMkLst>
          <pc:docMk/>
          <pc:sldMk cId="1645214686" sldId="454"/>
        </pc:sldMkLst>
        <pc:spChg chg="mod">
          <ac:chgData name="Anton Gorbunov" userId="d93ea2657ff51d75" providerId="LiveId" clId="{2B7582D2-2CBE-40B3-A584-F9FE887A1A52}" dt="2020-12-28T10:54:12.619" v="897" actId="20577"/>
          <ac:spMkLst>
            <pc:docMk/>
            <pc:sldMk cId="1645214686" sldId="454"/>
            <ac:spMk id="11" creationId="{00000000-0000-0000-0000-000000000000}"/>
          </ac:spMkLst>
        </pc:spChg>
      </pc:sldChg>
      <pc:sldChg chg="addSp modSp add">
        <pc:chgData name="Anton Gorbunov" userId="d93ea2657ff51d75" providerId="LiveId" clId="{2B7582D2-2CBE-40B3-A584-F9FE887A1A52}" dt="2020-12-28T11:14:38.023" v="1029" actId="6549"/>
        <pc:sldMkLst>
          <pc:docMk/>
          <pc:sldMk cId="2674241460" sldId="455"/>
        </pc:sldMkLst>
        <pc:spChg chg="mod">
          <ac:chgData name="Anton Gorbunov" userId="d93ea2657ff51d75" providerId="LiveId" clId="{2B7582D2-2CBE-40B3-A584-F9FE887A1A52}" dt="2020-12-28T11:14:38.023" v="1029" actId="6549"/>
          <ac:spMkLst>
            <pc:docMk/>
            <pc:sldMk cId="2674241460" sldId="455"/>
            <ac:spMk id="10" creationId="{00000000-0000-0000-0000-000000000000}"/>
          </ac:spMkLst>
        </pc:spChg>
        <pc:picChg chg="add mod">
          <ac:chgData name="Anton Gorbunov" userId="d93ea2657ff51d75" providerId="LiveId" clId="{2B7582D2-2CBE-40B3-A584-F9FE887A1A52}" dt="2020-12-28T09:37:46.505" v="395" actId="1076"/>
          <ac:picMkLst>
            <pc:docMk/>
            <pc:sldMk cId="2674241460" sldId="455"/>
            <ac:picMk id="3" creationId="{FFB51781-7D59-4C19-8B90-64B1C46466A9}"/>
          </ac:picMkLst>
        </pc:picChg>
      </pc:sldChg>
      <pc:sldChg chg="modSp add del">
        <pc:chgData name="Anton Gorbunov" userId="d93ea2657ff51d75" providerId="LiveId" clId="{2B7582D2-2CBE-40B3-A584-F9FE887A1A52}" dt="2020-12-28T09:42:58.012" v="442" actId="2696"/>
        <pc:sldMkLst>
          <pc:docMk/>
          <pc:sldMk cId="3372332450" sldId="456"/>
        </pc:sldMkLst>
        <pc:spChg chg="mod">
          <ac:chgData name="Anton Gorbunov" userId="d93ea2657ff51d75" providerId="LiveId" clId="{2B7582D2-2CBE-40B3-A584-F9FE887A1A52}" dt="2020-12-28T09:38:37.724" v="403" actId="179"/>
          <ac:spMkLst>
            <pc:docMk/>
            <pc:sldMk cId="3372332450" sldId="456"/>
            <ac:spMk id="10" creationId="{00000000-0000-0000-0000-000000000000}"/>
          </ac:spMkLst>
        </pc:spChg>
      </pc:sldChg>
      <pc:sldChg chg="delSp modSp add ord">
        <pc:chgData name="Anton Gorbunov" userId="d93ea2657ff51d75" providerId="LiveId" clId="{2B7582D2-2CBE-40B3-A584-F9FE887A1A52}" dt="2020-12-28T11:14:22.985" v="1026" actId="20577"/>
        <pc:sldMkLst>
          <pc:docMk/>
          <pc:sldMk cId="898423158" sldId="457"/>
        </pc:sldMkLst>
        <pc:spChg chg="mod">
          <ac:chgData name="Anton Gorbunov" userId="d93ea2657ff51d75" providerId="LiveId" clId="{2B7582D2-2CBE-40B3-A584-F9FE887A1A52}" dt="2020-12-28T11:14:22.985" v="1026" actId="20577"/>
          <ac:spMkLst>
            <pc:docMk/>
            <pc:sldMk cId="898423158" sldId="457"/>
            <ac:spMk id="10" creationId="{00000000-0000-0000-0000-000000000000}"/>
          </ac:spMkLst>
        </pc:spChg>
        <pc:picChg chg="del">
          <ac:chgData name="Anton Gorbunov" userId="d93ea2657ff51d75" providerId="LiveId" clId="{2B7582D2-2CBE-40B3-A584-F9FE887A1A52}" dt="2020-12-28T09:40:16.640" v="413" actId="478"/>
          <ac:picMkLst>
            <pc:docMk/>
            <pc:sldMk cId="898423158" sldId="457"/>
            <ac:picMk id="3" creationId="{FFB51781-7D59-4C19-8B90-64B1C46466A9}"/>
          </ac:picMkLst>
        </pc:picChg>
      </pc:sldChg>
      <pc:sldChg chg="modSp add ord">
        <pc:chgData name="Anton Gorbunov" userId="d93ea2657ff51d75" providerId="LiveId" clId="{2B7582D2-2CBE-40B3-A584-F9FE887A1A52}" dt="2020-12-28T09:42:02.721" v="428" actId="12"/>
        <pc:sldMkLst>
          <pc:docMk/>
          <pc:sldMk cId="1969415354" sldId="458"/>
        </pc:sldMkLst>
        <pc:spChg chg="mod">
          <ac:chgData name="Anton Gorbunov" userId="d93ea2657ff51d75" providerId="LiveId" clId="{2B7582D2-2CBE-40B3-A584-F9FE887A1A52}" dt="2020-12-28T09:42:02.721" v="428" actId="12"/>
          <ac:spMkLst>
            <pc:docMk/>
            <pc:sldMk cId="1969415354" sldId="458"/>
            <ac:spMk id="10" creationId="{00000000-0000-0000-0000-000000000000}"/>
          </ac:spMkLst>
        </pc:spChg>
      </pc:sldChg>
      <pc:sldChg chg="modSp add">
        <pc:chgData name="Anton Gorbunov" userId="d93ea2657ff51d75" providerId="LiveId" clId="{2B7582D2-2CBE-40B3-A584-F9FE887A1A52}" dt="2020-12-28T11:14:41.680" v="1030" actId="6549"/>
        <pc:sldMkLst>
          <pc:docMk/>
          <pc:sldMk cId="1616624809" sldId="459"/>
        </pc:sldMkLst>
        <pc:spChg chg="mod">
          <ac:chgData name="Anton Gorbunov" userId="d93ea2657ff51d75" providerId="LiveId" clId="{2B7582D2-2CBE-40B3-A584-F9FE887A1A52}" dt="2020-12-28T11:14:41.680" v="1030" actId="6549"/>
          <ac:spMkLst>
            <pc:docMk/>
            <pc:sldMk cId="1616624809" sldId="459"/>
            <ac:spMk id="10" creationId="{00000000-0000-0000-0000-000000000000}"/>
          </ac:spMkLst>
        </pc:spChg>
      </pc:sldChg>
      <pc:sldChg chg="modSp add">
        <pc:chgData name="Anton Gorbunov" userId="d93ea2657ff51d75" providerId="LiveId" clId="{2B7582D2-2CBE-40B3-A584-F9FE887A1A52}" dt="2020-12-28T11:15:02.343" v="1033" actId="179"/>
        <pc:sldMkLst>
          <pc:docMk/>
          <pc:sldMk cId="3413333715" sldId="460"/>
        </pc:sldMkLst>
        <pc:spChg chg="mod">
          <ac:chgData name="Anton Gorbunov" userId="d93ea2657ff51d75" providerId="LiveId" clId="{2B7582D2-2CBE-40B3-A584-F9FE887A1A52}" dt="2020-12-28T11:15:02.343" v="1033" actId="179"/>
          <ac:spMkLst>
            <pc:docMk/>
            <pc:sldMk cId="3413333715" sldId="460"/>
            <ac:spMk id="10" creationId="{00000000-0000-0000-0000-000000000000}"/>
          </ac:spMkLst>
        </pc:spChg>
      </pc:sldChg>
      <pc:sldChg chg="addSp modSp add">
        <pc:chgData name="Anton Gorbunov" userId="d93ea2657ff51d75" providerId="LiveId" clId="{2B7582D2-2CBE-40B3-A584-F9FE887A1A52}" dt="2020-12-28T11:15:26.599" v="1038" actId="179"/>
        <pc:sldMkLst>
          <pc:docMk/>
          <pc:sldMk cId="3049449067" sldId="461"/>
        </pc:sldMkLst>
        <pc:spChg chg="mod">
          <ac:chgData name="Anton Gorbunov" userId="d93ea2657ff51d75" providerId="LiveId" clId="{2B7582D2-2CBE-40B3-A584-F9FE887A1A52}" dt="2020-12-28T11:15:26.599" v="1038" actId="179"/>
          <ac:spMkLst>
            <pc:docMk/>
            <pc:sldMk cId="3049449067" sldId="461"/>
            <ac:spMk id="10" creationId="{00000000-0000-0000-0000-000000000000}"/>
          </ac:spMkLst>
        </pc:spChg>
        <pc:picChg chg="add mod">
          <ac:chgData name="Anton Gorbunov" userId="d93ea2657ff51d75" providerId="LiveId" clId="{2B7582D2-2CBE-40B3-A584-F9FE887A1A52}" dt="2020-12-28T09:45:12.526" v="503" actId="1038"/>
          <ac:picMkLst>
            <pc:docMk/>
            <pc:sldMk cId="3049449067" sldId="461"/>
            <ac:picMk id="4" creationId="{B443F8C2-B866-4565-9A13-32E0BCF77592}"/>
          </ac:picMkLst>
        </pc:picChg>
      </pc:sldChg>
      <pc:sldChg chg="delSp modSp add del">
        <pc:chgData name="Anton Gorbunov" userId="d93ea2657ff51d75" providerId="LiveId" clId="{2B7582D2-2CBE-40B3-A584-F9FE887A1A52}" dt="2020-12-28T13:12:28.813" v="1205" actId="2696"/>
        <pc:sldMkLst>
          <pc:docMk/>
          <pc:sldMk cId="1401637398" sldId="462"/>
        </pc:sldMkLst>
        <pc:spChg chg="mod">
          <ac:chgData name="Anton Gorbunov" userId="d93ea2657ff51d75" providerId="LiveId" clId="{2B7582D2-2CBE-40B3-A584-F9FE887A1A52}" dt="2020-12-28T09:46:59.481" v="515" actId="6549"/>
          <ac:spMkLst>
            <pc:docMk/>
            <pc:sldMk cId="1401637398" sldId="462"/>
            <ac:spMk id="10" creationId="{00000000-0000-0000-0000-000000000000}"/>
          </ac:spMkLst>
        </pc:spChg>
        <pc:spChg chg="del">
          <ac:chgData name="Anton Gorbunov" userId="d93ea2657ff51d75" providerId="LiveId" clId="{2B7582D2-2CBE-40B3-A584-F9FE887A1A52}" dt="2020-12-28T09:46:56.699" v="514" actId="478"/>
          <ac:spMkLst>
            <pc:docMk/>
            <pc:sldMk cId="1401637398" sldId="462"/>
            <ac:spMk id="11" creationId="{00000000-0000-0000-0000-000000000000}"/>
          </ac:spMkLst>
        </pc:spChg>
      </pc:sldChg>
      <pc:sldChg chg="add">
        <pc:chgData name="Anton Gorbunov" userId="d93ea2657ff51d75" providerId="LiveId" clId="{2B7582D2-2CBE-40B3-A584-F9FE887A1A52}" dt="2020-12-28T09:47:30.657" v="516"/>
        <pc:sldMkLst>
          <pc:docMk/>
          <pc:sldMk cId="2402692855" sldId="463"/>
        </pc:sldMkLst>
      </pc:sldChg>
      <pc:sldChg chg="addSp delSp modSp add">
        <pc:chgData name="Anton Gorbunov" userId="d93ea2657ff51d75" providerId="LiveId" clId="{2B7582D2-2CBE-40B3-A584-F9FE887A1A52}" dt="2020-12-28T13:15:57.171" v="1233" actId="20577"/>
        <pc:sldMkLst>
          <pc:docMk/>
          <pc:sldMk cId="558625993" sldId="464"/>
        </pc:sldMkLst>
        <pc:spChg chg="mod">
          <ac:chgData name="Anton Gorbunov" userId="d93ea2657ff51d75" providerId="LiveId" clId="{2B7582D2-2CBE-40B3-A584-F9FE887A1A52}" dt="2020-12-28T13:15:57.171" v="1233" actId="20577"/>
          <ac:spMkLst>
            <pc:docMk/>
            <pc:sldMk cId="558625993" sldId="464"/>
            <ac:spMk id="10" creationId="{00000000-0000-0000-0000-000000000000}"/>
          </ac:spMkLst>
        </pc:spChg>
        <pc:picChg chg="add del mod">
          <ac:chgData name="Anton Gorbunov" userId="d93ea2657ff51d75" providerId="LiveId" clId="{2B7582D2-2CBE-40B3-A584-F9FE887A1A52}" dt="2020-12-28T10:49:39.453" v="799" actId="478"/>
          <ac:picMkLst>
            <pc:docMk/>
            <pc:sldMk cId="558625993" sldId="464"/>
            <ac:picMk id="14" creationId="{EA62B95E-A627-4EAA-8586-2B435657A759}"/>
          </ac:picMkLst>
        </pc:picChg>
        <pc:picChg chg="del">
          <ac:chgData name="Anton Gorbunov" userId="d93ea2657ff51d75" providerId="LiveId" clId="{2B7582D2-2CBE-40B3-A584-F9FE887A1A52}" dt="2020-12-28T09:54:28.155" v="641" actId="478"/>
          <ac:picMkLst>
            <pc:docMk/>
            <pc:sldMk cId="558625993" sldId="464"/>
            <ac:picMk id="30722" creationId="{00000000-0000-0000-0000-000000000000}"/>
          </ac:picMkLst>
        </pc:picChg>
        <pc:picChg chg="del">
          <ac:chgData name="Anton Gorbunov" userId="d93ea2657ff51d75" providerId="LiveId" clId="{2B7582D2-2CBE-40B3-A584-F9FE887A1A52}" dt="2020-12-28T09:54:27.583" v="640" actId="478"/>
          <ac:picMkLst>
            <pc:docMk/>
            <pc:sldMk cId="558625993" sldId="464"/>
            <ac:picMk id="30724" creationId="{00000000-0000-0000-0000-000000000000}"/>
          </ac:picMkLst>
        </pc:picChg>
      </pc:sldChg>
      <pc:sldChg chg="addSp delSp modSp add">
        <pc:chgData name="Anton Gorbunov" userId="d93ea2657ff51d75" providerId="LiveId" clId="{2B7582D2-2CBE-40B3-A584-F9FE887A1A52}" dt="2020-12-28T13:06:24.146" v="1182" actId="14100"/>
        <pc:sldMkLst>
          <pc:docMk/>
          <pc:sldMk cId="347076489" sldId="465"/>
        </pc:sldMkLst>
        <pc:spChg chg="mod">
          <ac:chgData name="Anton Gorbunov" userId="d93ea2657ff51d75" providerId="LiveId" clId="{2B7582D2-2CBE-40B3-A584-F9FE887A1A52}" dt="2020-12-28T12:46:12.296" v="1176" actId="20577"/>
          <ac:spMkLst>
            <pc:docMk/>
            <pc:sldMk cId="347076489" sldId="465"/>
            <ac:spMk id="10" creationId="{00000000-0000-0000-0000-000000000000}"/>
          </ac:spMkLst>
        </pc:spChg>
        <pc:picChg chg="add mod">
          <ac:chgData name="Anton Gorbunov" userId="d93ea2657ff51d75" providerId="LiveId" clId="{2B7582D2-2CBE-40B3-A584-F9FE887A1A52}" dt="2020-12-28T13:06:24.146" v="1182" actId="14100"/>
          <ac:picMkLst>
            <pc:docMk/>
            <pc:sldMk cId="347076489" sldId="465"/>
            <ac:picMk id="17" creationId="{E2B2C085-8CF3-4C23-8381-6BF4FFC11142}"/>
          </ac:picMkLst>
        </pc:picChg>
        <pc:picChg chg="del">
          <ac:chgData name="Anton Gorbunov" userId="d93ea2657ff51d75" providerId="LiveId" clId="{2B7582D2-2CBE-40B3-A584-F9FE887A1A52}" dt="2020-12-28T09:59:17.336" v="732" actId="478"/>
          <ac:picMkLst>
            <pc:docMk/>
            <pc:sldMk cId="347076489" sldId="465"/>
            <ac:picMk id="30722" creationId="{00000000-0000-0000-0000-000000000000}"/>
          </ac:picMkLst>
        </pc:picChg>
        <pc:picChg chg="del">
          <ac:chgData name="Anton Gorbunov" userId="d93ea2657ff51d75" providerId="LiveId" clId="{2B7582D2-2CBE-40B3-A584-F9FE887A1A52}" dt="2020-12-28T09:59:16.832" v="731" actId="478"/>
          <ac:picMkLst>
            <pc:docMk/>
            <pc:sldMk cId="347076489" sldId="465"/>
            <ac:picMk id="30724" creationId="{00000000-0000-0000-0000-000000000000}"/>
          </ac:picMkLst>
        </pc:picChg>
      </pc:sldChg>
      <pc:sldChg chg="addSp delSp modSp add">
        <pc:chgData name="Anton Gorbunov" userId="d93ea2657ff51d75" providerId="LiveId" clId="{2B7582D2-2CBE-40B3-A584-F9FE887A1A52}" dt="2020-12-28T13:07:18.108" v="1187" actId="962"/>
        <pc:sldMkLst>
          <pc:docMk/>
          <pc:sldMk cId="3421317538" sldId="466"/>
        </pc:sldMkLst>
        <pc:spChg chg="mod">
          <ac:chgData name="Anton Gorbunov" userId="d93ea2657ff51d75" providerId="LiveId" clId="{2B7582D2-2CBE-40B3-A584-F9FE887A1A52}" dt="2020-12-28T12:46:58.954" v="1180" actId="20577"/>
          <ac:spMkLst>
            <pc:docMk/>
            <pc:sldMk cId="3421317538" sldId="466"/>
            <ac:spMk id="10" creationId="{00000000-0000-0000-0000-000000000000}"/>
          </ac:spMkLst>
        </pc:spChg>
        <pc:picChg chg="del">
          <ac:chgData name="Anton Gorbunov" userId="d93ea2657ff51d75" providerId="LiveId" clId="{2B7582D2-2CBE-40B3-A584-F9FE887A1A52}" dt="2020-12-28T13:06:35.311" v="1183" actId="478"/>
          <ac:picMkLst>
            <pc:docMk/>
            <pc:sldMk cId="3421317538" sldId="466"/>
            <ac:picMk id="14" creationId="{EA62B95E-A627-4EAA-8586-2B435657A759}"/>
          </ac:picMkLst>
        </pc:picChg>
        <pc:picChg chg="add mod">
          <ac:chgData name="Anton Gorbunov" userId="d93ea2657ff51d75" providerId="LiveId" clId="{2B7582D2-2CBE-40B3-A584-F9FE887A1A52}" dt="2020-12-28T13:07:18.108" v="1187" actId="962"/>
          <ac:picMkLst>
            <pc:docMk/>
            <pc:sldMk cId="3421317538" sldId="466"/>
            <ac:picMk id="15" creationId="{AFE3946A-9458-4999-B3AE-E8707F49DD58}"/>
          </ac:picMkLst>
        </pc:picChg>
      </pc:sldChg>
      <pc:sldChg chg="addSp delSp modSp add">
        <pc:chgData name="Anton Gorbunov" userId="d93ea2657ff51d75" providerId="LiveId" clId="{2B7582D2-2CBE-40B3-A584-F9FE887A1A52}" dt="2020-12-28T13:23:09.845" v="1282" actId="1038"/>
        <pc:sldMkLst>
          <pc:docMk/>
          <pc:sldMk cId="1640106407" sldId="467"/>
        </pc:sldMkLst>
        <pc:spChg chg="mod">
          <ac:chgData name="Anton Gorbunov" userId="d93ea2657ff51d75" providerId="LiveId" clId="{2B7582D2-2CBE-40B3-A584-F9FE887A1A52}" dt="2020-12-28T13:16:25.005" v="1234" actId="6549"/>
          <ac:spMkLst>
            <pc:docMk/>
            <pc:sldMk cId="1640106407" sldId="467"/>
            <ac:spMk id="10" creationId="{00000000-0000-0000-0000-000000000000}"/>
          </ac:spMkLst>
        </pc:spChg>
        <pc:picChg chg="add del mod">
          <ac:chgData name="Anton Gorbunov" userId="d93ea2657ff51d75" providerId="LiveId" clId="{2B7582D2-2CBE-40B3-A584-F9FE887A1A52}" dt="2020-12-28T13:22:36.039" v="1258" actId="478"/>
          <ac:picMkLst>
            <pc:docMk/>
            <pc:sldMk cId="1640106407" sldId="467"/>
            <ac:picMk id="15" creationId="{365D1B9B-EB82-4D33-9BB7-C2FC931AFDF8}"/>
          </ac:picMkLst>
        </pc:picChg>
        <pc:picChg chg="add mod">
          <ac:chgData name="Anton Gorbunov" userId="d93ea2657ff51d75" providerId="LiveId" clId="{2B7582D2-2CBE-40B3-A584-F9FE887A1A52}" dt="2020-12-28T13:23:09.845" v="1282" actId="1038"/>
          <ac:picMkLst>
            <pc:docMk/>
            <pc:sldMk cId="1640106407" sldId="467"/>
            <ac:picMk id="16" creationId="{C8FD4F37-7E81-42CE-93BA-D19F95E41CAD}"/>
          </ac:picMkLst>
        </pc:picChg>
      </pc:sldChg>
      <pc:sldChg chg="delSp modSp add">
        <pc:chgData name="Anton Gorbunov" userId="d93ea2657ff51d75" providerId="LiveId" clId="{2B7582D2-2CBE-40B3-A584-F9FE887A1A52}" dt="2020-12-28T12:46:16.194" v="1178" actId="20577"/>
        <pc:sldMkLst>
          <pc:docMk/>
          <pc:sldMk cId="1244025771" sldId="468"/>
        </pc:sldMkLst>
        <pc:spChg chg="mod">
          <ac:chgData name="Anton Gorbunov" userId="d93ea2657ff51d75" providerId="LiveId" clId="{2B7582D2-2CBE-40B3-A584-F9FE887A1A52}" dt="2020-12-28T12:46:16.194" v="1178" actId="20577"/>
          <ac:spMkLst>
            <pc:docMk/>
            <pc:sldMk cId="1244025771" sldId="468"/>
            <ac:spMk id="10" creationId="{00000000-0000-0000-0000-000000000000}"/>
          </ac:spMkLst>
        </pc:spChg>
        <pc:picChg chg="del">
          <ac:chgData name="Anton Gorbunov" userId="d93ea2657ff51d75" providerId="LiveId" clId="{2B7582D2-2CBE-40B3-A584-F9FE887A1A52}" dt="2020-12-28T10:51:05.533" v="851" actId="478"/>
          <ac:picMkLst>
            <pc:docMk/>
            <pc:sldMk cId="1244025771" sldId="468"/>
            <ac:picMk id="17" creationId="{E2B2C085-8CF3-4C23-8381-6BF4FFC11142}"/>
          </ac:picMkLst>
        </pc:picChg>
      </pc:sldChg>
      <pc:sldChg chg="addSp delSp modSp add">
        <pc:chgData name="Anton Gorbunov" userId="d93ea2657ff51d75" providerId="LiveId" clId="{2B7582D2-2CBE-40B3-A584-F9FE887A1A52}" dt="2020-12-28T10:56:27.300" v="914" actId="255"/>
        <pc:sldMkLst>
          <pc:docMk/>
          <pc:sldMk cId="2873670521" sldId="469"/>
        </pc:sldMkLst>
        <pc:spChg chg="del mod">
          <ac:chgData name="Anton Gorbunov" userId="d93ea2657ff51d75" providerId="LiveId" clId="{2B7582D2-2CBE-40B3-A584-F9FE887A1A52}" dt="2020-12-28T10:55:59.811" v="901" actId="478"/>
          <ac:spMkLst>
            <pc:docMk/>
            <pc:sldMk cId="2873670521" sldId="469"/>
            <ac:spMk id="10" creationId="{00000000-0000-0000-0000-000000000000}"/>
          </ac:spMkLst>
        </pc:spChg>
        <pc:spChg chg="add del mod">
          <ac:chgData name="Anton Gorbunov" userId="d93ea2657ff51d75" providerId="LiveId" clId="{2B7582D2-2CBE-40B3-A584-F9FE887A1A52}" dt="2020-12-28T10:56:27.300" v="914" actId="255"/>
          <ac:spMkLst>
            <pc:docMk/>
            <pc:sldMk cId="2873670521" sldId="469"/>
            <ac:spMk id="11" creationId="{00000000-0000-0000-0000-000000000000}"/>
          </ac:spMkLst>
        </pc:spChg>
      </pc:sldChg>
      <pc:sldChg chg="addSp delSp modSp add del">
        <pc:chgData name="Anton Gorbunov" userId="d93ea2657ff51d75" providerId="LiveId" clId="{2B7582D2-2CBE-40B3-A584-F9FE887A1A52}" dt="2020-12-28T13:12:13.018" v="1204" actId="2696"/>
        <pc:sldMkLst>
          <pc:docMk/>
          <pc:sldMk cId="3510129139" sldId="470"/>
        </pc:sldMkLst>
        <pc:spChg chg="mod">
          <ac:chgData name="Anton Gorbunov" userId="d93ea2657ff51d75" providerId="LiveId" clId="{2B7582D2-2CBE-40B3-A584-F9FE887A1A52}" dt="2020-12-28T10:57:23.694" v="938" actId="20577"/>
          <ac:spMkLst>
            <pc:docMk/>
            <pc:sldMk cId="3510129139" sldId="470"/>
            <ac:spMk id="11" creationId="{00000000-0000-0000-0000-000000000000}"/>
          </ac:spMkLst>
        </pc:spChg>
        <pc:picChg chg="add del mod">
          <ac:chgData name="Anton Gorbunov" userId="d93ea2657ff51d75" providerId="LiveId" clId="{2B7582D2-2CBE-40B3-A584-F9FE887A1A52}" dt="2020-12-28T10:58:31.198" v="946" actId="478"/>
          <ac:picMkLst>
            <pc:docMk/>
            <pc:sldMk cId="3510129139" sldId="470"/>
            <ac:picMk id="3" creationId="{1D829B15-9888-4B08-BA63-40E19028B08B}"/>
          </ac:picMkLst>
        </pc:picChg>
      </pc:sldChg>
      <pc:sldChg chg="add">
        <pc:chgData name="Anton Gorbunov" userId="d93ea2657ff51d75" providerId="LiveId" clId="{2B7582D2-2CBE-40B3-A584-F9FE887A1A52}" dt="2020-12-28T10:58:25.850" v="945"/>
        <pc:sldMkLst>
          <pc:docMk/>
          <pc:sldMk cId="3228424448" sldId="471"/>
        </pc:sldMkLst>
      </pc:sldChg>
      <pc:sldChg chg="addSp delSp modSp add del">
        <pc:chgData name="Anton Gorbunov" userId="d93ea2657ff51d75" providerId="LiveId" clId="{2B7582D2-2CBE-40B3-A584-F9FE887A1A52}" dt="2020-12-28T13:12:10.121" v="1203" actId="2696"/>
        <pc:sldMkLst>
          <pc:docMk/>
          <pc:sldMk cId="2529076273" sldId="472"/>
        </pc:sldMkLst>
        <pc:spChg chg="mod">
          <ac:chgData name="Anton Gorbunov" userId="d93ea2657ff51d75" providerId="LiveId" clId="{2B7582D2-2CBE-40B3-A584-F9FE887A1A52}" dt="2020-12-28T11:04:54.157" v="957" actId="20577"/>
          <ac:spMkLst>
            <pc:docMk/>
            <pc:sldMk cId="2529076273" sldId="472"/>
            <ac:spMk id="11" creationId="{00000000-0000-0000-0000-000000000000}"/>
          </ac:spMkLst>
        </pc:spChg>
        <pc:picChg chg="del">
          <ac:chgData name="Anton Gorbunov" userId="d93ea2657ff51d75" providerId="LiveId" clId="{2B7582D2-2CBE-40B3-A584-F9FE887A1A52}" dt="2020-12-28T11:05:39.649" v="959" actId="478"/>
          <ac:picMkLst>
            <pc:docMk/>
            <pc:sldMk cId="2529076273" sldId="472"/>
            <ac:picMk id="3" creationId="{1D829B15-9888-4B08-BA63-40E19028B08B}"/>
          </ac:picMkLst>
        </pc:picChg>
        <pc:picChg chg="add del mod">
          <ac:chgData name="Anton Gorbunov" userId="d93ea2657ff51d75" providerId="LiveId" clId="{2B7582D2-2CBE-40B3-A584-F9FE887A1A52}" dt="2020-12-28T11:06:02.585" v="964" actId="478"/>
          <ac:picMkLst>
            <pc:docMk/>
            <pc:sldMk cId="2529076273" sldId="472"/>
            <ac:picMk id="4" creationId="{0D9D4ACD-5656-4872-A446-30FD2C01C967}"/>
          </ac:picMkLst>
        </pc:picChg>
      </pc:sldChg>
      <pc:sldChg chg="modSp add ord">
        <pc:chgData name="Anton Gorbunov" userId="d93ea2657ff51d75" providerId="LiveId" clId="{2B7582D2-2CBE-40B3-A584-F9FE887A1A52}" dt="2020-12-28T11:04:17.376" v="953" actId="20577"/>
        <pc:sldMkLst>
          <pc:docMk/>
          <pc:sldMk cId="1583943782" sldId="473"/>
        </pc:sldMkLst>
        <pc:spChg chg="mod">
          <ac:chgData name="Anton Gorbunov" userId="d93ea2657ff51d75" providerId="LiveId" clId="{2B7582D2-2CBE-40B3-A584-F9FE887A1A52}" dt="2020-12-28T11:04:17.376" v="953" actId="20577"/>
          <ac:spMkLst>
            <pc:docMk/>
            <pc:sldMk cId="1583943782" sldId="473"/>
            <ac:spMk id="11" creationId="{00000000-0000-0000-0000-000000000000}"/>
          </ac:spMkLst>
        </pc:spChg>
      </pc:sldChg>
      <pc:sldChg chg="add">
        <pc:chgData name="Anton Gorbunov" userId="d93ea2657ff51d75" providerId="LiveId" clId="{2B7582D2-2CBE-40B3-A584-F9FE887A1A52}" dt="2020-12-28T11:05:59.327" v="963"/>
        <pc:sldMkLst>
          <pc:docMk/>
          <pc:sldMk cId="3444950611" sldId="474"/>
        </pc:sldMkLst>
      </pc:sldChg>
      <pc:sldChg chg="addSp delSp modSp add ord">
        <pc:chgData name="Anton Gorbunov" userId="d93ea2657ff51d75" providerId="LiveId" clId="{2B7582D2-2CBE-40B3-A584-F9FE887A1A52}" dt="2020-12-28T13:11:03.690" v="1199"/>
        <pc:sldMkLst>
          <pc:docMk/>
          <pc:sldMk cId="1990077147" sldId="475"/>
        </pc:sldMkLst>
        <pc:spChg chg="mod">
          <ac:chgData name="Anton Gorbunov" userId="d93ea2657ff51d75" providerId="LiveId" clId="{2B7582D2-2CBE-40B3-A584-F9FE887A1A52}" dt="2020-12-28T11:09:58.192" v="983" actId="1076"/>
          <ac:spMkLst>
            <pc:docMk/>
            <pc:sldMk cId="1990077147" sldId="475"/>
            <ac:spMk id="11" creationId="{00000000-0000-0000-0000-000000000000}"/>
          </ac:spMkLst>
        </pc:spChg>
        <pc:picChg chg="add mod">
          <ac:chgData name="Anton Gorbunov" userId="d93ea2657ff51d75" providerId="LiveId" clId="{2B7582D2-2CBE-40B3-A584-F9FE887A1A52}" dt="2020-12-28T11:10:18.216" v="988" actId="1076"/>
          <ac:picMkLst>
            <pc:docMk/>
            <pc:sldMk cId="1990077147" sldId="475"/>
            <ac:picMk id="3" creationId="{16BD241F-7D10-4752-8FFE-164801A1DBB3}"/>
          </ac:picMkLst>
        </pc:picChg>
        <pc:picChg chg="del">
          <ac:chgData name="Anton Gorbunov" userId="d93ea2657ff51d75" providerId="LiveId" clId="{2B7582D2-2CBE-40B3-A584-F9FE887A1A52}" dt="2020-12-28T11:09:48.051" v="979" actId="478"/>
          <ac:picMkLst>
            <pc:docMk/>
            <pc:sldMk cId="1990077147" sldId="475"/>
            <ac:picMk id="4" creationId="{0D9D4ACD-5656-4872-A446-30FD2C01C967}"/>
          </ac:picMkLst>
        </pc:picChg>
        <pc:picChg chg="add mod">
          <ac:chgData name="Anton Gorbunov" userId="d93ea2657ff51d75" providerId="LiveId" clId="{2B7582D2-2CBE-40B3-A584-F9FE887A1A52}" dt="2020-12-28T13:10:27.655" v="1197" actId="14100"/>
          <ac:picMkLst>
            <pc:docMk/>
            <pc:sldMk cId="1990077147" sldId="475"/>
            <ac:picMk id="4" creationId="{F1D2EC78-15F1-43DA-B54C-38A794D81AFA}"/>
          </ac:picMkLst>
        </pc:picChg>
        <pc:picChg chg="add mod">
          <ac:chgData name="Anton Gorbunov" userId="d93ea2657ff51d75" providerId="LiveId" clId="{2B7582D2-2CBE-40B3-A584-F9FE887A1A52}" dt="2020-12-28T11:13:53.897" v="1021" actId="1036"/>
          <ac:picMkLst>
            <pc:docMk/>
            <pc:sldMk cId="1990077147" sldId="475"/>
            <ac:picMk id="10" creationId="{CD2037CC-3849-43B9-B068-2AAF7C99625A}"/>
          </ac:picMkLst>
        </pc:picChg>
        <pc:picChg chg="add mod">
          <ac:chgData name="Anton Gorbunov" userId="d93ea2657ff51d75" providerId="LiveId" clId="{2B7582D2-2CBE-40B3-A584-F9FE887A1A52}" dt="2020-12-28T11:12:29.279" v="1018" actId="1037"/>
          <ac:picMkLst>
            <pc:docMk/>
            <pc:sldMk cId="1990077147" sldId="475"/>
            <ac:picMk id="14" creationId="{CBB0FA85-205E-4BD4-B71E-DEAF0A260857}"/>
          </ac:picMkLst>
        </pc:picChg>
      </pc:sldChg>
      <pc:sldChg chg="addSp delSp modSp add ord">
        <pc:chgData name="Anton Gorbunov" userId="d93ea2657ff51d75" providerId="LiveId" clId="{2B7582D2-2CBE-40B3-A584-F9FE887A1A52}" dt="2020-12-28T13:11:06" v="1200"/>
        <pc:sldMkLst>
          <pc:docMk/>
          <pc:sldMk cId="3481323683" sldId="476"/>
        </pc:sldMkLst>
        <pc:spChg chg="del">
          <ac:chgData name="Anton Gorbunov" userId="d93ea2657ff51d75" providerId="LiveId" clId="{2B7582D2-2CBE-40B3-A584-F9FE887A1A52}" dt="2020-12-28T11:39:41.704" v="1159" actId="478"/>
          <ac:spMkLst>
            <pc:docMk/>
            <pc:sldMk cId="3481323683" sldId="476"/>
            <ac:spMk id="11" creationId="{00000000-0000-0000-0000-000000000000}"/>
          </ac:spMkLst>
        </pc:spChg>
        <pc:spChg chg="add mod">
          <ac:chgData name="Anton Gorbunov" userId="d93ea2657ff51d75" providerId="LiveId" clId="{2B7582D2-2CBE-40B3-A584-F9FE887A1A52}" dt="2020-12-28T11:40:16.016" v="1169" actId="1076"/>
          <ac:spMkLst>
            <pc:docMk/>
            <pc:sldMk cId="3481323683" sldId="476"/>
            <ac:spMk id="13" creationId="{136AEA6A-3147-4BE3-A9EF-048A129E6D4B}"/>
          </ac:spMkLst>
        </pc:spChg>
        <pc:spChg chg="add">
          <ac:chgData name="Anton Gorbunov" userId="d93ea2657ff51d75" providerId="LiveId" clId="{2B7582D2-2CBE-40B3-A584-F9FE887A1A52}" dt="2020-12-28T11:45:10.189" v="1170"/>
          <ac:spMkLst>
            <pc:docMk/>
            <pc:sldMk cId="3481323683" sldId="476"/>
            <ac:spMk id="14" creationId="{2947F1E5-EAFC-4706-93A8-BCDB51D92711}"/>
          </ac:spMkLst>
        </pc:spChg>
        <pc:picChg chg="del">
          <ac:chgData name="Anton Gorbunov" userId="d93ea2657ff51d75" providerId="LiveId" clId="{2B7582D2-2CBE-40B3-A584-F9FE887A1A52}" dt="2020-12-28T11:39:42.830" v="1160" actId="478"/>
          <ac:picMkLst>
            <pc:docMk/>
            <pc:sldMk cId="3481323683" sldId="476"/>
            <ac:picMk id="4" creationId="{0D9D4ACD-5656-4872-A446-30FD2C01C967}"/>
          </ac:picMkLst>
        </pc:picChg>
      </pc:sldChg>
      <pc:sldChg chg="modSp add">
        <pc:chgData name="Anton Gorbunov" userId="d93ea2657ff51d75" providerId="LiveId" clId="{2B7582D2-2CBE-40B3-A584-F9FE887A1A52}" dt="2020-12-28T13:17:09.466" v="1255" actId="20577"/>
        <pc:sldMkLst>
          <pc:docMk/>
          <pc:sldMk cId="118128768" sldId="477"/>
        </pc:sldMkLst>
        <pc:spChg chg="mod">
          <ac:chgData name="Anton Gorbunov" userId="d93ea2657ff51d75" providerId="LiveId" clId="{2B7582D2-2CBE-40B3-A584-F9FE887A1A52}" dt="2020-12-28T13:17:09.466" v="1255" actId="20577"/>
          <ac:spMkLst>
            <pc:docMk/>
            <pc:sldMk cId="118128768" sldId="477"/>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F2CCF5-4D58-4BEA-9B32-5832A23F2DE4}" type="datetimeFigureOut">
              <a:rPr lang="ru-RU" smtClean="0"/>
              <a:t>22.08.2022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C64CF0-59FC-4924-8167-B432BEF35F42}" type="slidenum">
              <a:rPr lang="ru-RU" smtClean="0"/>
              <a:t>‹#›</a:t>
            </a:fld>
            <a:endParaRPr lang="ru-RU"/>
          </a:p>
        </p:txBody>
      </p:sp>
    </p:spTree>
    <p:extLst>
      <p:ext uri="{BB962C8B-B14F-4D97-AF65-F5344CB8AC3E}">
        <p14:creationId xmlns:p14="http://schemas.microsoft.com/office/powerpoint/2010/main" val="323655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AC14489-E75A-49B0-A3A2-FBAA1E445E24}" type="datetime1">
              <a:rPr lang="ru-RU" smtClean="0"/>
              <a:t>22.08.2022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280421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99F2EDE-C333-4630-A0C9-C214DAA62DE4}" type="datetime1">
              <a:rPr lang="ru-RU" smtClean="0"/>
              <a:t>22.08.2022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3094495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34BFE40-05B7-446D-859B-D22AB0E93535}" type="datetime1">
              <a:rPr lang="ru-RU" smtClean="0"/>
              <a:t>22.08.2022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979920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82721C8-DDED-4E42-9C1B-CECC28A29FDE}" type="datetime1">
              <a:rPr lang="ru-RU" smtClean="0"/>
              <a:t>22.08.2022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4128050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AF4D03B-6976-4180-8C0D-445705CBC4A3}" type="datetime1">
              <a:rPr lang="ru-RU" smtClean="0"/>
              <a:t>22.08.2022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2150950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7447384-0AC0-416F-B618-F32A50E64FA9}" type="datetime1">
              <a:rPr lang="ru-RU" smtClean="0"/>
              <a:t>22.08.2022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3074929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832058C-C85B-44FC-85A3-FA07522FCC66}" type="datetime1">
              <a:rPr lang="ru-RU" smtClean="0"/>
              <a:t>22.08.2022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833060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60D9D49-D9E0-44D9-AD0D-CA42CB0EAE40}" type="datetime1">
              <a:rPr lang="ru-RU" smtClean="0"/>
              <a:t>22.08.2022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3594732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69BE2B-F062-44C8-A10E-2613651F0FFC}" type="datetime1">
              <a:rPr lang="ru-RU" smtClean="0"/>
              <a:t>22.08.2022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515695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458B9D3-9339-43E1-8345-52BAD76A5BBA}" type="datetime1">
              <a:rPr lang="ru-RU" smtClean="0"/>
              <a:t>22.08.2022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3549525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9ECE66A-F746-46C9-9775-1AFD4D821401}" type="datetime1">
              <a:rPr lang="ru-RU" smtClean="0"/>
              <a:t>22.08.2022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CCB4C0-433F-4C51-931F-3633C3DC2274}" type="slidenum">
              <a:rPr lang="ru-RU" smtClean="0"/>
              <a:t>‹#›</a:t>
            </a:fld>
            <a:endParaRPr lang="ru-RU"/>
          </a:p>
        </p:txBody>
      </p:sp>
    </p:spTree>
    <p:extLst>
      <p:ext uri="{BB962C8B-B14F-4D97-AF65-F5344CB8AC3E}">
        <p14:creationId xmlns:p14="http://schemas.microsoft.com/office/powerpoint/2010/main" val="2378271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74D6B0-FA1B-4C85-9FD1-1004604C301F}" type="datetime1">
              <a:rPr lang="ru-RU" smtClean="0"/>
              <a:t>22.08.2022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B4C0-433F-4C51-931F-3633C3DC2274}" type="slidenum">
              <a:rPr lang="ru-RU" smtClean="0"/>
              <a:t>‹#›</a:t>
            </a:fld>
            <a:endParaRPr lang="ru-RU"/>
          </a:p>
        </p:txBody>
      </p:sp>
    </p:spTree>
    <p:extLst>
      <p:ext uri="{BB962C8B-B14F-4D97-AF65-F5344CB8AC3E}">
        <p14:creationId xmlns:p14="http://schemas.microsoft.com/office/powerpoint/2010/main" val="2499553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win1070829@yandex.r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win1070829@yandex.ru" TargetMode="Externa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win1070829@yandex.ru" TargetMode="External"/><Relationship Id="rId1" Type="http://schemas.openxmlformats.org/officeDocument/2006/relationships/slideLayout" Target="../slideLayouts/slideLayout7.xml"/><Relationship Id="rId5" Type="http://schemas.openxmlformats.org/officeDocument/2006/relationships/image" Target="../media/image1.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hyperlink" Target="mailto:win1070829@yandex.ru" TargetMode="External"/><Relationship Id="rId5" Type="http://schemas.openxmlformats.org/officeDocument/2006/relationships/image" Target="../media/image1.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mailto:win1070829@yandex.ru"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win1070829@yandex.r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mailto:win1070829@yandex.r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hyperlink" Target="mailto:win1070829@yandex.r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hyperlink" Target="mailto:win1070829@yandex.ru"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mailto:win1070829@yandex.ru" TargetMode="Externa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hyperlink" Target="mailto:win1070829@yandex.r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mailto:win1070829@yandex.r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hyperlink" Target="mailto:win1070829@yandex.ru"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win1070829@yandex.ru" TargetMode="Externa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932040" y="7937"/>
            <a:ext cx="421196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p:cNvSpPr txBox="1"/>
          <p:nvPr/>
        </p:nvSpPr>
        <p:spPr>
          <a:xfrm>
            <a:off x="755575" y="836712"/>
            <a:ext cx="7856041" cy="861774"/>
          </a:xfrm>
          <a:prstGeom prst="rect">
            <a:avLst/>
          </a:prstGeom>
          <a:noFill/>
        </p:spPr>
        <p:txBody>
          <a:bodyPr wrap="square" rtlCol="0">
            <a:spAutoFit/>
          </a:bodyPr>
          <a:lstStyle/>
          <a:p>
            <a:pPr algn="ctr"/>
            <a:endParaRPr lang="ru-RU" sz="3200" dirty="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ru-RU" dirty="0">
              <a:solidFill>
                <a:schemeClr val="tx1">
                  <a:lumMod val="65000"/>
                  <a:lumOff val="35000"/>
                </a:schemeClr>
              </a:solidFill>
            </a:endParaRPr>
          </a:p>
        </p:txBody>
      </p:sp>
      <p:sp>
        <p:nvSpPr>
          <p:cNvPr id="11" name="TextBox 10">
            <a:extLst>
              <a:ext uri="{FF2B5EF4-FFF2-40B4-BE49-F238E27FC236}">
                <a16:creationId xmlns:a16="http://schemas.microsoft.com/office/drawing/2014/main" id="{E548E1DA-FAF2-427B-BDD6-19F86423465E}"/>
              </a:ext>
            </a:extLst>
          </p:cNvPr>
          <p:cNvSpPr txBox="1"/>
          <p:nvPr/>
        </p:nvSpPr>
        <p:spPr>
          <a:xfrm>
            <a:off x="547808" y="2681159"/>
            <a:ext cx="7856041" cy="1631216"/>
          </a:xfrm>
          <a:prstGeom prst="rect">
            <a:avLst/>
          </a:prstGeom>
          <a:noFill/>
        </p:spPr>
        <p:txBody>
          <a:bodyPr wrap="square" rtlCol="0">
            <a:spAutoFit/>
          </a:bodyPr>
          <a:lstStyle/>
          <a:p>
            <a:pPr algn="ctr"/>
            <a:r>
              <a:rPr lang="ru-RU" sz="5400" b="1" dirty="0" smtClean="0">
                <a:solidFill>
                  <a:schemeClr val="tx1">
                    <a:lumMod val="65000"/>
                    <a:lumOff val="35000"/>
                  </a:schemeClr>
                </a:solidFill>
                <a:latin typeface="Times New Roman" panose="02020603050405020304" pitchFamily="18" charset="0"/>
                <a:cs typeface="Times New Roman" panose="02020603050405020304" pitchFamily="18" charset="0"/>
              </a:rPr>
              <a:t>Охрана труда</a:t>
            </a:r>
          </a:p>
          <a:p>
            <a:pPr algn="ctr"/>
            <a:r>
              <a:rPr lang="ru-RU" sz="2800" b="1" dirty="0" smtClean="0">
                <a:solidFill>
                  <a:schemeClr val="tx1">
                    <a:lumMod val="65000"/>
                    <a:lumOff val="35000"/>
                  </a:schemeClr>
                </a:solidFill>
                <a:latin typeface="Times New Roman" panose="02020603050405020304" pitchFamily="18" charset="0"/>
                <a:cs typeface="Times New Roman" panose="02020603050405020304" pitchFamily="18" charset="0"/>
              </a:rPr>
              <a:t> с 01.09.2022г</a:t>
            </a:r>
            <a:endParaRPr lang="ru-RU" sz="2800" dirty="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ru-RU" dirty="0">
              <a:solidFill>
                <a:schemeClr val="tx1">
                  <a:lumMod val="65000"/>
                  <a:lumOff val="35000"/>
                </a:schemeClr>
              </a:solidFill>
            </a:endParaRPr>
          </a:p>
        </p:txBody>
      </p:sp>
      <p:pic>
        <p:nvPicPr>
          <p:cNvPr id="13" name="Рисунок 12"/>
          <p:cNvPicPr>
            <a:picLocks noChangeAspect="1"/>
          </p:cNvPicPr>
          <p:nvPr/>
        </p:nvPicPr>
        <p:blipFill>
          <a:blip r:embed="rId3"/>
          <a:stretch>
            <a:fillRect/>
          </a:stretch>
        </p:blipFill>
        <p:spPr>
          <a:xfrm>
            <a:off x="0" y="0"/>
            <a:ext cx="2411760" cy="1265943"/>
          </a:xfrm>
          <a:prstGeom prst="rect">
            <a:avLst/>
          </a:prstGeom>
        </p:spPr>
      </p:pic>
    </p:spTree>
    <p:extLst>
      <p:ext uri="{BB962C8B-B14F-4D97-AF65-F5344CB8AC3E}">
        <p14:creationId xmlns:p14="http://schemas.microsoft.com/office/powerpoint/2010/main" val="2311945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644008" y="0"/>
            <a:ext cx="4499992"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1763688" y="1196751"/>
            <a:ext cx="8169995" cy="276999"/>
          </a:xfrm>
          <a:prstGeom prst="rect">
            <a:avLst/>
          </a:prstGeom>
          <a:noFill/>
        </p:spPr>
        <p:txBody>
          <a:bodyPr wrap="square" rtlCol="0">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55576" y="917364"/>
            <a:ext cx="7992888" cy="369332"/>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Оказание первой помощи пострадавшим</a:t>
            </a:r>
          </a:p>
        </p:txBody>
      </p:sp>
      <p:sp>
        <p:nvSpPr>
          <p:cNvPr id="11" name="TextBox 10"/>
          <p:cNvSpPr txBox="1"/>
          <p:nvPr/>
        </p:nvSpPr>
        <p:spPr>
          <a:xfrm>
            <a:off x="1998011" y="1398714"/>
            <a:ext cx="6120680" cy="3323987"/>
          </a:xfrm>
          <a:prstGeom prst="rect">
            <a:avLst/>
          </a:prstGeom>
          <a:noFill/>
        </p:spPr>
        <p:txBody>
          <a:bodyPr wrap="square" rtlCol="0">
            <a:spAutoFit/>
          </a:bodyPr>
          <a:lstStyle/>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Работники, </a:t>
            </a:r>
            <a:r>
              <a:rPr lang="ru-RU" sz="1400" dirty="0">
                <a:latin typeface="Times New Roman" panose="02020603050405020304" pitchFamily="18" charset="0"/>
                <a:cs typeface="Times New Roman" panose="02020603050405020304" pitchFamily="18" charset="0"/>
              </a:rPr>
              <a:t>на которых приказом работодателя возложены обязанности по проведению инструктажа по ОТ, включающего вопросы оказания первой помощи </a:t>
            </a:r>
            <a:r>
              <a:rPr lang="ru-RU" sz="1400" dirty="0" smtClean="0">
                <a:latin typeface="Times New Roman" panose="02020603050405020304" pitchFamily="18" charset="0"/>
                <a:cs typeface="Times New Roman" panose="02020603050405020304" pitchFamily="18" charset="0"/>
              </a:rPr>
              <a:t>пострадавшим;</a:t>
            </a:r>
          </a:p>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Работники </a:t>
            </a:r>
            <a:r>
              <a:rPr lang="ru-RU" sz="1400" dirty="0">
                <a:latin typeface="Times New Roman" panose="02020603050405020304" pitchFamily="18" charset="0"/>
                <a:cs typeface="Times New Roman" panose="02020603050405020304" pitchFamily="18" charset="0"/>
              </a:rPr>
              <a:t>рабочих профессий; </a:t>
            </a:r>
            <a:endParaRPr lang="ru-RU" sz="14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Л</a:t>
            </a:r>
            <a:r>
              <a:rPr lang="ru-RU" sz="1400" dirty="0" smtClean="0">
                <a:latin typeface="Times New Roman" panose="02020603050405020304" pitchFamily="18" charset="0"/>
                <a:cs typeface="Times New Roman" panose="02020603050405020304" pitchFamily="18" charset="0"/>
              </a:rPr>
              <a:t>ица</a:t>
            </a:r>
            <a:r>
              <a:rPr lang="ru-RU" sz="1400" dirty="0">
                <a:latin typeface="Times New Roman" panose="02020603050405020304" pitchFamily="18" charset="0"/>
                <a:cs typeface="Times New Roman" panose="02020603050405020304" pitchFamily="18" charset="0"/>
              </a:rPr>
              <a:t>, обязанных оказывать первую помощь пострадавшим в соответствии с требованиями </a:t>
            </a:r>
            <a:r>
              <a:rPr lang="ru-RU" sz="1400" dirty="0" smtClean="0">
                <a:latin typeface="Times New Roman" panose="02020603050405020304" pitchFamily="18" charset="0"/>
                <a:cs typeface="Times New Roman" panose="02020603050405020304" pitchFamily="18" charset="0"/>
              </a:rPr>
              <a:t>НПА;</a:t>
            </a:r>
          </a:p>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Работники, </a:t>
            </a:r>
            <a:r>
              <a:rPr lang="ru-RU" sz="1400" dirty="0">
                <a:latin typeface="Times New Roman" panose="02020603050405020304" pitchFamily="18" charset="0"/>
                <a:cs typeface="Times New Roman" panose="02020603050405020304" pitchFamily="18" charset="0"/>
              </a:rPr>
              <a:t>к трудовым функциям которых отнесено управление автотранспортным </a:t>
            </a:r>
            <a:r>
              <a:rPr lang="ru-RU" sz="1400" dirty="0" smtClean="0">
                <a:latin typeface="Times New Roman" panose="02020603050405020304" pitchFamily="18" charset="0"/>
                <a:cs typeface="Times New Roman" panose="02020603050405020304" pitchFamily="18" charset="0"/>
              </a:rPr>
              <a:t>средством;</a:t>
            </a:r>
          </a:p>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Работники, </a:t>
            </a:r>
            <a:r>
              <a:rPr lang="ru-RU" sz="1400" dirty="0">
                <a:latin typeface="Times New Roman" panose="02020603050405020304" pitchFamily="18" charset="0"/>
                <a:cs typeface="Times New Roman" panose="02020603050405020304" pitchFamily="18" charset="0"/>
              </a:rPr>
              <a:t>к компетенциям которых НПА по ОТ предъявляются требования уметь оказывать первую помощь </a:t>
            </a:r>
            <a:r>
              <a:rPr lang="ru-RU" sz="1400" dirty="0" smtClean="0">
                <a:latin typeface="Times New Roman" panose="02020603050405020304" pitchFamily="18" charset="0"/>
                <a:cs typeface="Times New Roman" panose="02020603050405020304" pitchFamily="18" charset="0"/>
              </a:rPr>
              <a:t>пострадавшим;</a:t>
            </a:r>
          </a:p>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Председатель </a:t>
            </a:r>
            <a:r>
              <a:rPr lang="ru-RU" sz="1400" dirty="0">
                <a:latin typeface="Times New Roman" panose="02020603050405020304" pitchFamily="18" charset="0"/>
                <a:cs typeface="Times New Roman" panose="02020603050405020304" pitchFamily="18" charset="0"/>
              </a:rPr>
              <a:t>и его </a:t>
            </a:r>
            <a:r>
              <a:rPr lang="ru-RU" sz="1400" dirty="0" smtClean="0">
                <a:latin typeface="Times New Roman" panose="02020603050405020304" pitchFamily="18" charset="0"/>
                <a:cs typeface="Times New Roman" panose="02020603050405020304" pitchFamily="18" charset="0"/>
              </a:rPr>
              <a:t>заместитель, члены </a:t>
            </a:r>
            <a:r>
              <a:rPr lang="ru-RU" sz="1400" dirty="0">
                <a:latin typeface="Times New Roman" panose="02020603050405020304" pitchFamily="18" charset="0"/>
                <a:cs typeface="Times New Roman" panose="02020603050405020304" pitchFamily="18" charset="0"/>
              </a:rPr>
              <a:t>комиссий по проверке знания требований ОТ по вопросам оказания первой помощи </a:t>
            </a:r>
            <a:r>
              <a:rPr lang="ru-RU" sz="1400" dirty="0" smtClean="0">
                <a:latin typeface="Times New Roman" panose="02020603050405020304" pitchFamily="18" charset="0"/>
                <a:cs typeface="Times New Roman" panose="02020603050405020304" pitchFamily="18" charset="0"/>
              </a:rPr>
              <a:t>пострадавшим </a:t>
            </a:r>
          </a:p>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Лица, проводящие </a:t>
            </a:r>
            <a:r>
              <a:rPr lang="ru-RU" sz="1400" dirty="0">
                <a:latin typeface="Times New Roman" panose="02020603050405020304" pitchFamily="18" charset="0"/>
                <a:cs typeface="Times New Roman" panose="02020603050405020304" pitchFamily="18" charset="0"/>
              </a:rPr>
              <a:t>обучение оказанию первой помощи </a:t>
            </a:r>
            <a:r>
              <a:rPr lang="ru-RU" sz="1400" dirty="0" smtClean="0">
                <a:latin typeface="Times New Roman" panose="02020603050405020304" pitchFamily="18" charset="0"/>
                <a:cs typeface="Times New Roman" panose="02020603050405020304" pitchFamily="18" charset="0"/>
              </a:rPr>
              <a:t>пострадавшим</a:t>
            </a:r>
          </a:p>
          <a:p>
            <a:pPr marL="285750" indent="-285750" algn="just">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Специалисты </a:t>
            </a:r>
            <a:r>
              <a:rPr lang="ru-RU" sz="1400" dirty="0">
                <a:latin typeface="Times New Roman" panose="02020603050405020304" pitchFamily="18" charset="0"/>
                <a:cs typeface="Times New Roman" panose="02020603050405020304" pitchFamily="18" charset="0"/>
              </a:rPr>
              <a:t>по ОТ, а также членов комитетов (комиссий) по ОТ и иных работников по решению работодателя</a:t>
            </a:r>
            <a:endParaRPr lang="ru-RU" sz="1400"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029" y="1475092"/>
            <a:ext cx="1526608" cy="1744695"/>
          </a:xfrm>
          <a:prstGeom prst="rect">
            <a:avLst/>
          </a:prstGeom>
        </p:spPr>
      </p:pic>
      <p:sp>
        <p:nvSpPr>
          <p:cNvPr id="4" name="TextBox 3"/>
          <p:cNvSpPr txBox="1"/>
          <p:nvPr/>
        </p:nvSpPr>
        <p:spPr>
          <a:xfrm>
            <a:off x="1313062" y="4869160"/>
            <a:ext cx="7179006" cy="954107"/>
          </a:xfrm>
          <a:prstGeom prst="rect">
            <a:avLst/>
          </a:prstGeom>
          <a:noFill/>
        </p:spPr>
        <p:txBody>
          <a:bodyPr wrap="square" rtlCol="0">
            <a:spAutoFit/>
          </a:bodyPr>
          <a:lstStyle/>
          <a:p>
            <a:r>
              <a:rPr lang="ru-RU" sz="1400" b="1" dirty="0">
                <a:solidFill>
                  <a:srgbClr val="FF0000"/>
                </a:solidFill>
                <a:latin typeface="Times New Roman"/>
                <a:ea typeface="Times New Roman"/>
              </a:rPr>
              <a:t>С какой периодичностью обучать </a:t>
            </a:r>
            <a:r>
              <a:rPr lang="ru-RU" sz="1400" b="1" dirty="0" smtClean="0">
                <a:solidFill>
                  <a:srgbClr val="FF0000"/>
                </a:solidFill>
                <a:latin typeface="Times New Roman"/>
                <a:ea typeface="Times New Roman"/>
              </a:rPr>
              <a:t>работников?</a:t>
            </a:r>
            <a:endParaRPr lang="ru-RU" sz="1400" dirty="0">
              <a:solidFill>
                <a:srgbClr val="FF0000"/>
              </a:solidFill>
              <a:latin typeface="Times New Roman"/>
              <a:ea typeface="Times New Roman"/>
            </a:endParaRPr>
          </a:p>
          <a:p>
            <a:pPr algn="just"/>
            <a:r>
              <a:rPr lang="ru-RU" sz="1400" dirty="0">
                <a:latin typeface="Times New Roman"/>
                <a:ea typeface="Times New Roman"/>
              </a:rPr>
              <a:t>Обучение по программам проводят не позднее 60 дней после приема на работу или перевода, но только для тех, у кого меняются условия работы (п. 7 Правил). Далее его актуализируют </a:t>
            </a:r>
            <a:r>
              <a:rPr lang="ru-RU" sz="1400" b="1" dirty="0">
                <a:latin typeface="Times New Roman"/>
                <a:ea typeface="Times New Roman"/>
              </a:rPr>
              <a:t>не реже раза в 3 года;</a:t>
            </a:r>
            <a:r>
              <a:rPr lang="ru-RU" sz="1400" dirty="0">
                <a:latin typeface="Times New Roman"/>
                <a:ea typeface="Times New Roman"/>
              </a:rPr>
              <a:t> </a:t>
            </a:r>
            <a:r>
              <a:rPr lang="ru-RU" sz="1400" b="1" dirty="0">
                <a:latin typeface="Times New Roman"/>
                <a:ea typeface="Times New Roman"/>
              </a:rPr>
              <a:t>для работ повышенной опасности — раз в год.</a:t>
            </a:r>
            <a:r>
              <a:rPr lang="ru-RU" sz="1400" dirty="0">
                <a:latin typeface="Arial"/>
                <a:ea typeface="Times New Roman"/>
              </a:rPr>
              <a:t> </a:t>
            </a:r>
            <a:endParaRPr lang="ru-RU" sz="1400" dirty="0">
              <a:latin typeface="Times New Roman"/>
              <a:ea typeface="Times New Roman"/>
            </a:endParaRP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479" y="4869160"/>
            <a:ext cx="1056118" cy="792088"/>
          </a:xfrm>
          <a:prstGeom prst="rect">
            <a:avLst/>
          </a:prstGeom>
        </p:spPr>
      </p:pic>
      <p:pic>
        <p:nvPicPr>
          <p:cNvPr id="14" name="Рисунок 13"/>
          <p:cNvPicPr>
            <a:picLocks noChangeAspect="1"/>
          </p:cNvPicPr>
          <p:nvPr/>
        </p:nvPicPr>
        <p:blipFill>
          <a:blip r:embed="rId5"/>
          <a:stretch>
            <a:fillRect/>
          </a:stretch>
        </p:blipFill>
        <p:spPr>
          <a:xfrm>
            <a:off x="0" y="0"/>
            <a:ext cx="2411760" cy="1265943"/>
          </a:xfrm>
          <a:prstGeom prst="rect">
            <a:avLst/>
          </a:prstGeom>
        </p:spPr>
      </p:pic>
    </p:spTree>
    <p:extLst>
      <p:ext uri="{BB962C8B-B14F-4D97-AF65-F5344CB8AC3E}">
        <p14:creationId xmlns:p14="http://schemas.microsoft.com/office/powerpoint/2010/main" val="3220816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932040" y="0"/>
            <a:ext cx="421196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578469" y="1196752"/>
            <a:ext cx="8169995" cy="276999"/>
          </a:xfrm>
          <a:prstGeom prst="rect">
            <a:avLst/>
          </a:prstGeom>
          <a:noFill/>
        </p:spPr>
        <p:txBody>
          <a:bodyPr wrap="square" rtlCol="0">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610001" y="964361"/>
            <a:ext cx="6554287" cy="1477328"/>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ООО</a:t>
            </a:r>
            <a:r>
              <a:rPr lang="ru-RU" b="1"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ТЕМП</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предлагает Вам</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Пройти курсы повышения квалификации по утвержденным</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программам в </a:t>
            </a:r>
            <a:r>
              <a:rPr lang="ru-RU" b="1" dirty="0" smtClean="0">
                <a:latin typeface="Times New Roman" panose="02020603050405020304" pitchFamily="18" charset="0"/>
                <a:cs typeface="Times New Roman" panose="02020603050405020304" pitchFamily="18" charset="0"/>
              </a:rPr>
              <a:t>области Охраны труда</a:t>
            </a:r>
            <a:endParaRPr lang="ru-RU" dirty="0">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155575" y="2596265"/>
            <a:ext cx="8799511" cy="4183196"/>
          </a:xfrm>
          <a:prstGeom prst="rect">
            <a:avLst/>
          </a:prstGeom>
          <a:noFill/>
        </p:spPr>
        <p:txBody>
          <a:bodyPr wrap="square" rtlCol="0">
            <a:spAutoFit/>
          </a:bodyPr>
          <a:lstStyle/>
          <a:p>
            <a:pPr marL="285750" indent="-285750" algn="just">
              <a:lnSpc>
                <a:spcPts val="1100"/>
              </a:lnSpc>
              <a:buFont typeface="Wingdings" panose="05000000000000000000" pitchFamily="2" charset="2"/>
              <a:buChar char="Ø"/>
            </a:pPr>
            <a:r>
              <a:rPr lang="ru-RU" sz="1200" b="1" dirty="0" smtClean="0">
                <a:latin typeface="Times New Roman" panose="02020603050405020304" pitchFamily="18" charset="0"/>
                <a:cs typeface="Times New Roman" panose="02020603050405020304" pitchFamily="18" charset="0"/>
              </a:rPr>
              <a:t>ПК </a:t>
            </a:r>
            <a:r>
              <a:rPr lang="ru-RU" sz="1200" dirty="0" smtClean="0">
                <a:latin typeface="Times New Roman" panose="02020603050405020304" pitchFamily="18" charset="0"/>
                <a:cs typeface="Times New Roman" panose="02020603050405020304" pitchFamily="18" charset="0"/>
              </a:rPr>
              <a:t>О</a:t>
            </a:r>
            <a:r>
              <a:rPr lang="ru-RU" sz="1100" b="1" dirty="0" smtClean="0">
                <a:latin typeface="Times New Roman" panose="02020603050405020304" pitchFamily="18" charset="0"/>
                <a:cs typeface="Times New Roman" panose="02020603050405020304" pitchFamily="18" charset="0"/>
              </a:rPr>
              <a:t>бщие </a:t>
            </a:r>
            <a:r>
              <a:rPr lang="ru-RU" sz="1100" b="1" dirty="0">
                <a:latin typeface="Times New Roman" panose="02020603050405020304" pitchFamily="18" charset="0"/>
                <a:cs typeface="Times New Roman" panose="02020603050405020304" pitchFamily="18" charset="0"/>
              </a:rPr>
              <a:t>вопросы охраны труда и функционирования системы управления охраной труда продолжительностью - 16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1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p>
          <a:p>
            <a:pPr algn="just">
              <a:lnSpc>
                <a:spcPts val="1100"/>
              </a:lnSpc>
            </a:pPr>
            <a:endParaRPr lang="ru-RU" sz="1100" b="1" dirty="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ПК Безопасные </a:t>
            </a:r>
            <a:r>
              <a:rPr lang="ru-RU" sz="1100" b="1" dirty="0">
                <a:latin typeface="Times New Roman" panose="02020603050405020304" pitchFamily="18" charset="0"/>
                <a:cs typeface="Times New Roman" panose="02020603050405020304" pitchFamily="18" charset="0"/>
              </a:rPr>
              <a:t>методы и приемы 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- 16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1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p>
          <a:p>
            <a:pPr algn="just">
              <a:lnSpc>
                <a:spcPts val="1100"/>
              </a:lnSpc>
            </a:pPr>
            <a:endParaRPr lang="ru-RU" sz="1100" b="1" dirty="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ПК Безопасные </a:t>
            </a:r>
            <a:r>
              <a:rPr lang="ru-RU" sz="1100" b="1" dirty="0">
                <a:latin typeface="Times New Roman" panose="02020603050405020304" pitchFamily="18" charset="0"/>
                <a:cs typeface="Times New Roman" panose="02020603050405020304" pitchFamily="18" charset="0"/>
              </a:rPr>
              <a:t>методы и приемы выполнения работ повышенной опасности, к которым предъявляются дополнительные требования в соответствии с нормативными правовыми актами, содержащими государственные нормативные требования охраны труда – 16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1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p>
          <a:p>
            <a:pPr algn="just">
              <a:lnSpc>
                <a:spcPts val="1100"/>
              </a:lnSpc>
            </a:pPr>
            <a:endParaRPr lang="ru-RU" sz="1100" b="1" dirty="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a:latin typeface="Times New Roman" panose="02020603050405020304" pitchFamily="18" charset="0"/>
                <a:cs typeface="Times New Roman" panose="02020603050405020304" pitchFamily="18" charset="0"/>
              </a:rPr>
              <a:t>Использование (применение) средств индивидуальной защиты – 16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1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p>
          <a:p>
            <a:pPr algn="just">
              <a:lnSpc>
                <a:spcPts val="1100"/>
              </a:lnSpc>
            </a:pPr>
            <a:endParaRPr lang="ru-RU" sz="1100" b="1" dirty="0" smtClean="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a:latin typeface="Times New Roman" panose="02020603050405020304" pitchFamily="18" charset="0"/>
                <a:cs typeface="Times New Roman" panose="02020603050405020304" pitchFamily="18" charset="0"/>
              </a:rPr>
              <a:t>Использование (ношение) средств индивидуальной защиты – 16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1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 </a:t>
            </a:r>
          </a:p>
          <a:p>
            <a:pPr algn="just">
              <a:lnSpc>
                <a:spcPts val="1100"/>
              </a:lnSpc>
            </a:pPr>
            <a:endParaRPr lang="ru-RU" sz="1100" b="1" dirty="0" smtClean="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ПК </a:t>
            </a:r>
            <a:r>
              <a:rPr lang="ru-RU" sz="1100" b="1" dirty="0">
                <a:latin typeface="Times New Roman" panose="02020603050405020304" pitchFamily="18" charset="0"/>
                <a:cs typeface="Times New Roman" panose="02020603050405020304" pitchFamily="18" charset="0"/>
              </a:rPr>
              <a:t>- Общие вопросы охраны труда и функционирования системы управления охраной труда - 32 </a:t>
            </a:r>
            <a:r>
              <a:rPr lang="ru-RU" sz="1100" b="1" dirty="0" smtClean="0">
                <a:latin typeface="Times New Roman" panose="02020603050405020304" pitchFamily="18" charset="0"/>
                <a:cs typeface="Times New Roman" panose="02020603050405020304" pitchFamily="18" charset="0"/>
              </a:rPr>
              <a:t>ч </a:t>
            </a:r>
            <a:r>
              <a:rPr lang="ru-RU" sz="1100" i="1" dirty="0" smtClean="0">
                <a:latin typeface="Times New Roman" panose="02020603050405020304" pitchFamily="18" charset="0"/>
                <a:cs typeface="Times New Roman" panose="02020603050405020304" pitchFamily="18" charset="0"/>
              </a:rPr>
              <a:t>(</a:t>
            </a:r>
            <a:r>
              <a:rPr lang="ru-RU" sz="1000" i="1" dirty="0" smtClean="0">
                <a:latin typeface="Times New Roman" panose="02020603050405020304" pitchFamily="18" charset="0"/>
                <a:cs typeface="Times New Roman" panose="02020603050405020304" pitchFamily="18" charset="0"/>
              </a:rPr>
              <a:t>ОТ+ОПП+СИЗ) </a:t>
            </a:r>
            <a:r>
              <a:rPr lang="ru-RU" sz="1000" b="1" dirty="0" smtClean="0">
                <a:solidFill>
                  <a:schemeClr val="accent6">
                    <a:lumMod val="75000"/>
                  </a:schemeClr>
                </a:solidFill>
                <a:latin typeface="Times New Roman" panose="02020603050405020304" pitchFamily="18" charset="0"/>
                <a:cs typeface="Times New Roman" panose="02020603050405020304" pitchFamily="18" charset="0"/>
              </a:rPr>
              <a:t>/ 2 </a:t>
            </a:r>
            <a:r>
              <a:rPr lang="ru-RU" sz="1000" b="1" dirty="0">
                <a:solidFill>
                  <a:schemeClr val="accent6">
                    <a:lumMod val="75000"/>
                  </a:schemeClr>
                </a:solidFill>
                <a:latin typeface="Times New Roman" panose="02020603050405020304" pitchFamily="18" charset="0"/>
                <a:cs typeface="Times New Roman" panose="02020603050405020304" pitchFamily="18" charset="0"/>
              </a:rPr>
              <a:t>0</a:t>
            </a:r>
            <a:r>
              <a:rPr lang="ru-RU" sz="1000" b="1" dirty="0" smtClean="0">
                <a:solidFill>
                  <a:schemeClr val="accent6">
                    <a:lumMod val="75000"/>
                  </a:schemeClr>
                </a:solidFill>
                <a:latin typeface="Times New Roman" panose="02020603050405020304" pitchFamily="18" charset="0"/>
                <a:cs typeface="Times New Roman" panose="02020603050405020304" pitchFamily="18" charset="0"/>
              </a:rPr>
              <a:t>00руб</a:t>
            </a:r>
            <a:r>
              <a:rPr lang="ru-RU" sz="1000" b="1" dirty="0" smtClean="0">
                <a:solidFill>
                  <a:schemeClr val="accent6">
                    <a:lumMod val="75000"/>
                  </a:schemeClr>
                </a:solidFill>
                <a:latin typeface="Times New Roman" panose="02020603050405020304" pitchFamily="18" charset="0"/>
                <a:cs typeface="Times New Roman" panose="02020603050405020304" pitchFamily="18" charset="0"/>
              </a:rPr>
              <a:t>.</a:t>
            </a:r>
            <a:endParaRPr lang="ru-RU" sz="1100" b="1" dirty="0" smtClean="0">
              <a:solidFill>
                <a:schemeClr val="accent6">
                  <a:lumMod val="75000"/>
                </a:schemeClr>
              </a:solidFill>
              <a:latin typeface="Times New Roman" panose="02020603050405020304" pitchFamily="18" charset="0"/>
              <a:cs typeface="Times New Roman" panose="02020603050405020304" pitchFamily="18" charset="0"/>
            </a:endParaRPr>
          </a:p>
          <a:p>
            <a:pPr algn="just">
              <a:lnSpc>
                <a:spcPts val="1100"/>
              </a:lnSpc>
            </a:pPr>
            <a:endParaRPr lang="ru-RU" sz="1100" b="1" dirty="0" smtClean="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ПК </a:t>
            </a:r>
            <a:r>
              <a:rPr lang="ru-RU" sz="1100" b="1" dirty="0">
                <a:latin typeface="Times New Roman" panose="02020603050405020304" pitchFamily="18" charset="0"/>
                <a:cs typeface="Times New Roman" panose="02020603050405020304" pitchFamily="18" charset="0"/>
              </a:rPr>
              <a:t>- Безопасные методы и приемы 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 </a:t>
            </a:r>
            <a:r>
              <a:rPr lang="ru-RU" sz="1100" b="1" dirty="0" smtClean="0">
                <a:latin typeface="Times New Roman" panose="02020603050405020304" pitchFamily="18" charset="0"/>
                <a:cs typeface="Times New Roman" panose="02020603050405020304" pitchFamily="18" charset="0"/>
              </a:rPr>
              <a:t>32ч </a:t>
            </a:r>
            <a:r>
              <a:rPr lang="ru-RU" sz="1400" i="1" dirty="0">
                <a:latin typeface="Times New Roman" panose="02020603050405020304" pitchFamily="18" charset="0"/>
                <a:cs typeface="Times New Roman" panose="02020603050405020304" pitchFamily="18" charset="0"/>
              </a:rPr>
              <a:t>(</a:t>
            </a:r>
            <a:r>
              <a:rPr lang="ru-RU" sz="1100" i="1" dirty="0">
                <a:latin typeface="Times New Roman" panose="02020603050405020304" pitchFamily="18" charset="0"/>
                <a:cs typeface="Times New Roman" panose="02020603050405020304" pitchFamily="18" charset="0"/>
              </a:rPr>
              <a:t>ОТ+ОПП+СИЗ</a:t>
            </a:r>
            <a:r>
              <a:rPr lang="ru-RU" sz="1100" i="1" dirty="0" smtClean="0">
                <a:latin typeface="Times New Roman" panose="02020603050405020304" pitchFamily="18" charset="0"/>
                <a:cs typeface="Times New Roman" panose="02020603050405020304" pitchFamily="18" charset="0"/>
              </a:rPr>
              <a:t>)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100" b="1" dirty="0">
                <a:solidFill>
                  <a:schemeClr val="accent6">
                    <a:lumMod val="75000"/>
                  </a:schemeClr>
                </a:solidFill>
                <a:latin typeface="Times New Roman" panose="02020603050405020304" pitchFamily="18" charset="0"/>
                <a:cs typeface="Times New Roman" panose="02020603050405020304" pitchFamily="18" charset="0"/>
              </a:rPr>
              <a:t>2</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000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p>
          <a:p>
            <a:pPr algn="just">
              <a:lnSpc>
                <a:spcPts val="1100"/>
              </a:lnSpc>
            </a:pPr>
            <a:endParaRPr lang="ru-RU" sz="1100" b="1" dirty="0" smtClean="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ПК </a:t>
            </a:r>
            <a:r>
              <a:rPr lang="ru-RU" sz="1100" b="1" dirty="0">
                <a:latin typeface="Times New Roman" panose="02020603050405020304" pitchFamily="18" charset="0"/>
                <a:cs typeface="Times New Roman" panose="02020603050405020304" pitchFamily="18" charset="0"/>
              </a:rPr>
              <a:t>- Безопасные методы и приемы выполнения работ повышенной опасности, к которым предъявляются дополнительные требования в соответствии с нормативными правовыми актами, содержащими государственные нормативные требования охраны труда </a:t>
            </a:r>
            <a:r>
              <a:rPr lang="ru-RU" sz="1100" b="1" dirty="0" smtClean="0">
                <a:latin typeface="Times New Roman" panose="02020603050405020304" pitchFamily="18" charset="0"/>
                <a:cs typeface="Times New Roman" panose="02020603050405020304" pitchFamily="18" charset="0"/>
              </a:rPr>
              <a:t>– 32 ч </a:t>
            </a:r>
            <a:r>
              <a:rPr lang="ru-RU" sz="1400" i="1" dirty="0">
                <a:latin typeface="Times New Roman" panose="02020603050405020304" pitchFamily="18" charset="0"/>
                <a:cs typeface="Times New Roman" panose="02020603050405020304" pitchFamily="18" charset="0"/>
              </a:rPr>
              <a:t>(</a:t>
            </a:r>
            <a:r>
              <a:rPr lang="ru-RU" sz="1100" i="1" dirty="0">
                <a:latin typeface="Times New Roman" panose="02020603050405020304" pitchFamily="18" charset="0"/>
                <a:cs typeface="Times New Roman" panose="02020603050405020304" pitchFamily="18" charset="0"/>
              </a:rPr>
              <a:t>ОТ+ОПП+СИЗ</a:t>
            </a:r>
            <a:r>
              <a:rPr lang="ru-RU" sz="1100" i="1" dirty="0" smtClean="0">
                <a:latin typeface="Times New Roman" panose="02020603050405020304" pitchFamily="18" charset="0"/>
                <a:cs typeface="Times New Roman" panose="02020603050405020304" pitchFamily="18" charset="0"/>
              </a:rPr>
              <a:t>)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100" b="1" dirty="0">
                <a:solidFill>
                  <a:schemeClr val="accent6">
                    <a:lumMod val="75000"/>
                  </a:schemeClr>
                </a:solidFill>
                <a:latin typeface="Times New Roman" panose="02020603050405020304" pitchFamily="18" charset="0"/>
                <a:cs typeface="Times New Roman" panose="02020603050405020304" pitchFamily="18" charset="0"/>
              </a:rPr>
              <a:t>2</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000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p>
          <a:p>
            <a:pPr algn="just">
              <a:lnSpc>
                <a:spcPts val="1100"/>
              </a:lnSpc>
            </a:pPr>
            <a:endParaRPr lang="ru-RU" sz="1100" b="1" dirty="0" smtClean="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ПК </a:t>
            </a:r>
            <a:r>
              <a:rPr lang="ru-RU" sz="1100" b="1" dirty="0">
                <a:latin typeface="Times New Roman" panose="02020603050405020304" pitchFamily="18" charset="0"/>
                <a:cs typeface="Times New Roman" panose="02020603050405020304" pitchFamily="18" charset="0"/>
              </a:rPr>
              <a:t>- Преподаватель первой помощи – 36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3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руб. </a:t>
            </a:r>
          </a:p>
          <a:p>
            <a:pPr algn="just">
              <a:lnSpc>
                <a:spcPts val="1100"/>
              </a:lnSpc>
            </a:pPr>
            <a:endParaRPr lang="ru-RU" sz="1100" b="1" dirty="0" smtClean="0">
              <a:latin typeface="Times New Roman" panose="02020603050405020304" pitchFamily="18" charset="0"/>
              <a:cs typeface="Times New Roman" panose="02020603050405020304" pitchFamily="18" charset="0"/>
            </a:endParaRPr>
          </a:p>
          <a:p>
            <a:pPr marL="285750" indent="-285750" algn="just">
              <a:lnSpc>
                <a:spcPts val="1100"/>
              </a:lnSpc>
              <a:buFont typeface="Wingdings" panose="05000000000000000000" pitchFamily="2" charset="2"/>
              <a:buChar char="Ø"/>
            </a:pPr>
            <a:r>
              <a:rPr lang="ru-RU" sz="1100" b="1" dirty="0" smtClean="0">
                <a:latin typeface="Times New Roman" panose="02020603050405020304" pitchFamily="18" charset="0"/>
                <a:cs typeface="Times New Roman" panose="02020603050405020304" pitchFamily="18" charset="0"/>
              </a:rPr>
              <a:t>Оказание </a:t>
            </a:r>
            <a:r>
              <a:rPr lang="ru-RU" sz="1100" b="1" dirty="0">
                <a:latin typeface="Times New Roman" panose="02020603050405020304" pitchFamily="18" charset="0"/>
                <a:cs typeface="Times New Roman" panose="02020603050405020304" pitchFamily="18" charset="0"/>
              </a:rPr>
              <a:t>первой помощи пострадавшим – 18 </a:t>
            </a:r>
            <a:r>
              <a:rPr lang="ru-RU" sz="1100" b="1" dirty="0" smtClean="0">
                <a:latin typeface="Times New Roman" panose="02020603050405020304" pitchFamily="18" charset="0"/>
                <a:cs typeface="Times New Roman" panose="02020603050405020304" pitchFamily="18" charset="0"/>
              </a:rPr>
              <a:t>ч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 1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500 </a:t>
            </a:r>
            <a:r>
              <a:rPr lang="ru-RU" sz="1100" b="1" dirty="0" smtClean="0">
                <a:solidFill>
                  <a:schemeClr val="accent6">
                    <a:lumMod val="75000"/>
                  </a:schemeClr>
                </a:solidFill>
                <a:latin typeface="Times New Roman" panose="02020603050405020304" pitchFamily="18" charset="0"/>
                <a:cs typeface="Times New Roman" panose="02020603050405020304" pitchFamily="18" charset="0"/>
              </a:rPr>
              <a:t>руб.</a:t>
            </a:r>
            <a:endParaRPr lang="ru-RU" sz="1100" b="1" dirty="0">
              <a:solidFill>
                <a:schemeClr val="accent6">
                  <a:lumMod val="75000"/>
                </a:schemeClr>
              </a:solidFill>
              <a:latin typeface="Times New Roman" panose="02020603050405020304" pitchFamily="18" charset="0"/>
              <a:cs typeface="Times New Roman" panose="02020603050405020304" pitchFamily="18" charset="0"/>
            </a:endParaRPr>
          </a:p>
          <a:p>
            <a:pPr algn="just">
              <a:lnSpc>
                <a:spcPts val="1100"/>
              </a:lnSpc>
            </a:pPr>
            <a:endParaRPr lang="ru-RU" sz="12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164288" y="1196751"/>
            <a:ext cx="1358750" cy="1244937"/>
          </a:xfrm>
          <a:prstGeom prst="rect">
            <a:avLst/>
          </a:prstGeom>
        </p:spPr>
      </p:pic>
      <p:pic>
        <p:nvPicPr>
          <p:cNvPr id="13" name="Рисунок 12"/>
          <p:cNvPicPr>
            <a:picLocks noChangeAspect="1"/>
          </p:cNvPicPr>
          <p:nvPr/>
        </p:nvPicPr>
        <p:blipFill>
          <a:blip r:embed="rId5"/>
          <a:stretch>
            <a:fillRect/>
          </a:stretch>
        </p:blipFill>
        <p:spPr>
          <a:xfrm>
            <a:off x="0" y="0"/>
            <a:ext cx="2411760" cy="1265943"/>
          </a:xfrm>
          <a:prstGeom prst="rect">
            <a:avLst/>
          </a:prstGeom>
        </p:spPr>
      </p:pic>
    </p:spTree>
    <p:extLst>
      <p:ext uri="{BB962C8B-B14F-4D97-AF65-F5344CB8AC3E}">
        <p14:creationId xmlns:p14="http://schemas.microsoft.com/office/powerpoint/2010/main" val="4482892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TextBox 1"/>
          <p:cNvSpPr txBox="1"/>
          <p:nvPr/>
        </p:nvSpPr>
        <p:spPr>
          <a:xfrm>
            <a:off x="591249" y="1201967"/>
            <a:ext cx="8169995" cy="1200329"/>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ООО</a:t>
            </a:r>
            <a:r>
              <a:rPr lang="ru-RU" b="1"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ТЕМП</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предлагает Вам</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Пройти курсы повышения квалификации по утвержденным</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программам в области Охраны труда</a:t>
            </a:r>
            <a:endParaRPr lang="ru-RU"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556946" y="2818560"/>
            <a:ext cx="5904656" cy="1569660"/>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Форма обучения: очно / дистанционно;</a:t>
            </a:r>
          </a:p>
          <a:p>
            <a:r>
              <a:rPr lang="ru-RU" sz="1600" dirty="0">
                <a:latin typeface="Times New Roman" panose="02020603050405020304" pitchFamily="18" charset="0"/>
                <a:cs typeface="Times New Roman" panose="02020603050405020304" pitchFamily="18" charset="0"/>
              </a:rPr>
              <a:t> </a:t>
            </a:r>
          </a:p>
          <a:p>
            <a:r>
              <a:rPr lang="ru-RU" sz="1600" dirty="0">
                <a:latin typeface="Times New Roman" panose="02020603050405020304" pitchFamily="18" charset="0"/>
                <a:cs typeface="Times New Roman" panose="02020603050405020304" pitchFamily="18" charset="0"/>
              </a:rPr>
              <a:t>Требования к образованию: Наличие СПО / ВПО;</a:t>
            </a:r>
          </a:p>
          <a:p>
            <a:r>
              <a:rPr lang="ru-RU" sz="1600" dirty="0">
                <a:latin typeface="Times New Roman" panose="02020603050405020304" pitchFamily="18" charset="0"/>
                <a:cs typeface="Times New Roman" panose="02020603050405020304" pitchFamily="18" charset="0"/>
              </a:rPr>
              <a:t> </a:t>
            </a:r>
          </a:p>
          <a:p>
            <a:r>
              <a:rPr lang="ru-RU" sz="1600" dirty="0">
                <a:latin typeface="Times New Roman" panose="02020603050405020304" pitchFamily="18" charset="0"/>
                <a:cs typeface="Times New Roman" panose="02020603050405020304" pitchFamily="18" charset="0"/>
              </a:rPr>
              <a:t>Необходимые документы для начала обучения: Диплом СПО/ВПО, </a:t>
            </a:r>
            <a:r>
              <a:rPr lang="ru-RU" sz="1600" dirty="0" smtClean="0">
                <a:latin typeface="Times New Roman" panose="02020603050405020304" pitchFamily="18" charset="0"/>
                <a:cs typeface="Times New Roman" panose="02020603050405020304" pitchFamily="18" charset="0"/>
              </a:rPr>
              <a:t>№ СНИЛС</a:t>
            </a:r>
            <a:endParaRPr lang="ru-RU" sz="1600" dirty="0">
              <a:effectLst/>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667" y="2652045"/>
            <a:ext cx="1736175" cy="1736175"/>
          </a:xfrm>
          <a:prstGeom prst="rect">
            <a:avLst/>
          </a:prstGeom>
        </p:spPr>
      </p:pic>
      <p:pic>
        <p:nvPicPr>
          <p:cNvPr id="10" name="Рисунок 9"/>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72200" y="4320480"/>
            <a:ext cx="1484784" cy="1484784"/>
          </a:xfrm>
          <a:prstGeom prst="rect">
            <a:avLst/>
          </a:prstGeom>
        </p:spPr>
      </p:pic>
      <p:pic>
        <p:nvPicPr>
          <p:cNvPr id="13" name="Рисунок 12"/>
          <p:cNvPicPr>
            <a:picLocks noChangeAspect="1"/>
          </p:cNvPicPr>
          <p:nvPr/>
        </p:nvPicPr>
        <p:blipFill>
          <a:blip r:embed="rId5"/>
          <a:stretch>
            <a:fillRect/>
          </a:stretch>
        </p:blipFill>
        <p:spPr>
          <a:xfrm>
            <a:off x="0" y="0"/>
            <a:ext cx="2411760" cy="1265943"/>
          </a:xfrm>
          <a:prstGeom prst="rect">
            <a:avLst/>
          </a:prstGeom>
        </p:spPr>
      </p:pic>
      <p:sp>
        <p:nvSpPr>
          <p:cNvPr id="5" name="Прямоугольник 4"/>
          <p:cNvSpPr/>
          <p:nvPr/>
        </p:nvSpPr>
        <p:spPr>
          <a:xfrm>
            <a:off x="2286000" y="0"/>
            <a:ext cx="685800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6"/>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6"/>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6"/>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6"/>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6"/>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702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788024" y="0"/>
            <a:ext cx="4355976"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Прямоугольник 12"/>
          <p:cNvSpPr/>
          <p:nvPr/>
        </p:nvSpPr>
        <p:spPr>
          <a:xfrm>
            <a:off x="918220" y="1015419"/>
            <a:ext cx="7635689" cy="923330"/>
          </a:xfrm>
          <a:prstGeom prst="rect">
            <a:avLst/>
          </a:prstGeom>
        </p:spPr>
        <p:txBody>
          <a:bodyPr wrap="square">
            <a:spAutoFit/>
          </a:bodyPr>
          <a:lstStyle/>
          <a:p>
            <a:pPr algn="ctr"/>
            <a:endParaRPr lang="ru-RU"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По </a:t>
            </a:r>
            <a:r>
              <a:rPr lang="ru-RU" b="1" dirty="0" smtClean="0">
                <a:latin typeface="Times New Roman" panose="02020603050405020304" pitchFamily="18" charset="0"/>
                <a:cs typeface="Times New Roman" panose="02020603050405020304" pitchFamily="18" charset="0"/>
              </a:rPr>
              <a:t>окончании обучения выдается документ установленного образца</a:t>
            </a:r>
            <a:endParaRPr lang="ru-RU" b="1" dirty="0">
              <a:latin typeface="Times New Roman" panose="02020603050405020304" pitchFamily="18" charset="0"/>
              <a:cs typeface="Times New Roman" panose="02020603050405020304" pitchFamily="18" charset="0"/>
            </a:endParaRPr>
          </a:p>
        </p:txBody>
      </p:sp>
      <p:pic>
        <p:nvPicPr>
          <p:cNvPr id="11" name="Рисунок 2">
            <a:extLst>
              <a:ext uri="{FF2B5EF4-FFF2-40B4-BE49-F238E27FC236}">
                <a16:creationId xmlns:a16="http://schemas.microsoft.com/office/drawing/2014/main" id="{29B166A7-8926-4B52-867A-8B1C4FB291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3052" y="2132856"/>
            <a:ext cx="6097860"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Рисунок 13"/>
          <p:cNvPicPr>
            <a:picLocks noChangeAspect="1"/>
          </p:cNvPicPr>
          <p:nvPr/>
        </p:nvPicPr>
        <p:blipFill>
          <a:blip r:embed="rId4"/>
          <a:stretch>
            <a:fillRect/>
          </a:stretch>
        </p:blipFill>
        <p:spPr>
          <a:xfrm>
            <a:off x="0" y="0"/>
            <a:ext cx="2411760" cy="1265943"/>
          </a:xfrm>
          <a:prstGeom prst="rect">
            <a:avLst/>
          </a:prstGeom>
        </p:spPr>
      </p:pic>
    </p:spTree>
    <p:extLst>
      <p:ext uri="{BB962C8B-B14F-4D97-AF65-F5344CB8AC3E}">
        <p14:creationId xmlns:p14="http://schemas.microsoft.com/office/powerpoint/2010/main" val="1214559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932040" y="19581"/>
            <a:ext cx="4211961"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p:cNvPicPr>
            <a:picLocks noChangeAspect="1"/>
          </p:cNvPicPr>
          <p:nvPr/>
        </p:nvPicPr>
        <p:blipFill>
          <a:blip r:embed="rId3"/>
          <a:stretch>
            <a:fillRect/>
          </a:stretch>
        </p:blipFill>
        <p:spPr>
          <a:xfrm>
            <a:off x="0" y="0"/>
            <a:ext cx="2411760" cy="1265943"/>
          </a:xfrm>
          <a:prstGeom prst="rect">
            <a:avLst/>
          </a:prstGeom>
        </p:spPr>
      </p:pic>
      <p:pic>
        <p:nvPicPr>
          <p:cNvPr id="13" name="Рисунок 12"/>
          <p:cNvPicPr>
            <a:picLocks noChangeAspect="1"/>
          </p:cNvPicPr>
          <p:nvPr/>
        </p:nvPicPr>
        <p:blipFill>
          <a:blip r:embed="rId3"/>
          <a:stretch>
            <a:fillRect/>
          </a:stretch>
        </p:blipFill>
        <p:spPr>
          <a:xfrm>
            <a:off x="3418886" y="2276872"/>
            <a:ext cx="2736304" cy="2520280"/>
          </a:xfrm>
          <a:prstGeom prst="rect">
            <a:avLst/>
          </a:prstGeom>
        </p:spPr>
      </p:pic>
      <p:sp>
        <p:nvSpPr>
          <p:cNvPr id="4" name="Прямоугольник 3"/>
          <p:cNvSpPr/>
          <p:nvPr/>
        </p:nvSpPr>
        <p:spPr>
          <a:xfrm>
            <a:off x="1403648" y="1844824"/>
            <a:ext cx="6696744" cy="584775"/>
          </a:xfrm>
          <a:prstGeom prst="rect">
            <a:avLst/>
          </a:prstGeom>
        </p:spPr>
        <p:txBody>
          <a:bodyPr wrap="square">
            <a:spAutoFit/>
          </a:bodyPr>
          <a:lstStyle/>
          <a:p>
            <a:pPr algn="just"/>
            <a:r>
              <a:rPr lang="ru-RU" sz="3200" b="1" dirty="0" smtClean="0">
                <a:solidFill>
                  <a:schemeClr val="tx1">
                    <a:lumMod val="65000"/>
                    <a:lumOff val="35000"/>
                  </a:schemeClr>
                </a:solidFill>
                <a:latin typeface="Times New Roman" panose="02020603050405020304" pitchFamily="18" charset="0"/>
                <a:cs typeface="Times New Roman" panose="02020603050405020304" pitchFamily="18" charset="0"/>
              </a:rPr>
              <a:t>     Будем </a:t>
            </a:r>
            <a:r>
              <a:rPr lang="ru-RU" sz="3200" b="1" dirty="0">
                <a:solidFill>
                  <a:schemeClr val="tx1">
                    <a:lumMod val="65000"/>
                    <a:lumOff val="35000"/>
                  </a:schemeClr>
                </a:solidFill>
                <a:latin typeface="Times New Roman" panose="02020603050405020304" pitchFamily="18" charset="0"/>
                <a:cs typeface="Times New Roman" panose="02020603050405020304" pitchFamily="18" charset="0"/>
              </a:rPr>
              <a:t>рады сотрудничеству!</a:t>
            </a:r>
            <a:endParaRPr lang="ru-RU"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rot="10800000" flipV="1">
            <a:off x="2699792" y="4581419"/>
            <a:ext cx="4248472" cy="584775"/>
          </a:xfrm>
          <a:prstGeom prst="rect">
            <a:avLst/>
          </a:prstGeom>
        </p:spPr>
        <p:txBody>
          <a:bodyPr wrap="square">
            <a:spAutoFit/>
          </a:bodyPr>
          <a:lstStyle/>
          <a:p>
            <a:r>
              <a:rPr lang="en-US"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3200" b="1" dirty="0">
                <a:solidFill>
                  <a:schemeClr val="tx1">
                    <a:lumMod val="65000"/>
                    <a:lumOff val="35000"/>
                  </a:schemeClr>
                </a:solidFill>
                <a:latin typeface="Times New Roman" panose="02020603050405020304" pitchFamily="18" charset="0"/>
                <a:cs typeface="Times New Roman" panose="02020603050405020304" pitchFamily="18" charset="0"/>
              </a:rPr>
              <a:t>https://www.fkct.ru</a:t>
            </a:r>
            <a:endParaRPr lang="ru-RU" sz="3200" dirty="0"/>
          </a:p>
        </p:txBody>
      </p:sp>
    </p:spTree>
    <p:extLst>
      <p:ext uri="{BB962C8B-B14F-4D97-AF65-F5344CB8AC3E}">
        <p14:creationId xmlns:p14="http://schemas.microsoft.com/office/powerpoint/2010/main" val="3061143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TextBox 1"/>
          <p:cNvSpPr txBox="1"/>
          <p:nvPr/>
        </p:nvSpPr>
        <p:spPr>
          <a:xfrm>
            <a:off x="2915816" y="1340768"/>
            <a:ext cx="5472607" cy="1631216"/>
          </a:xfrm>
          <a:prstGeom prst="rect">
            <a:avLst/>
          </a:prstGeom>
          <a:noFill/>
        </p:spPr>
        <p:txBody>
          <a:bodyPr wrap="square" rtlCol="0">
            <a:spAutoFit/>
          </a:bodyPr>
          <a:lstStyle/>
          <a:p>
            <a:pPr algn="just"/>
            <a:r>
              <a:rPr lang="ru-RU" sz="2000" b="1" u="sng" dirty="0" smtClean="0">
                <a:latin typeface="Times New Roman" panose="02020603050405020304" pitchFamily="18" charset="0"/>
                <a:cs typeface="Times New Roman" panose="02020603050405020304" pitchFamily="18" charset="0"/>
              </a:rPr>
              <a:t>С </a:t>
            </a:r>
            <a:r>
              <a:rPr lang="ru-RU" sz="2000" b="1" u="sng" dirty="0" smtClean="0">
                <a:latin typeface="Times New Roman" panose="02020603050405020304" pitchFamily="18" charset="0"/>
                <a:cs typeface="Times New Roman" panose="02020603050405020304" pitchFamily="18" charset="0"/>
              </a:rPr>
              <a:t>1 сентября 2022 года вступает </a:t>
            </a:r>
            <a:r>
              <a:rPr lang="ru-RU" sz="2000" b="1" u="sng" dirty="0">
                <a:latin typeface="Times New Roman" panose="02020603050405020304" pitchFamily="18" charset="0"/>
                <a:cs typeface="Times New Roman" panose="02020603050405020304" pitchFamily="18" charset="0"/>
              </a:rPr>
              <a:t>в </a:t>
            </a:r>
            <a:r>
              <a:rPr lang="ru-RU" sz="2000" b="1" u="sng" dirty="0" smtClean="0">
                <a:latin typeface="Times New Roman" panose="02020603050405020304" pitchFamily="18" charset="0"/>
                <a:cs typeface="Times New Roman" panose="02020603050405020304" pitchFamily="18" charset="0"/>
              </a:rPr>
              <a:t>силу постановление Правительства РФ № 2464 от 24.12.2020г </a:t>
            </a:r>
            <a:r>
              <a:rPr lang="ru-RU" sz="2000" b="1" u="sng" dirty="0">
                <a:latin typeface="Times New Roman" panose="02020603050405020304" pitchFamily="18" charset="0"/>
                <a:cs typeface="Times New Roman" panose="02020603050405020304" pitchFamily="18" charset="0"/>
              </a:rPr>
              <a:t> «О порядке обучения по охране труда и проверки </a:t>
            </a:r>
            <a:r>
              <a:rPr lang="ru-RU" sz="2000" b="1" u="sng" dirty="0" smtClean="0">
                <a:latin typeface="Times New Roman" panose="02020603050405020304" pitchFamily="18" charset="0"/>
                <a:cs typeface="Times New Roman" panose="02020603050405020304" pitchFamily="18" charset="0"/>
              </a:rPr>
              <a:t>знаний </a:t>
            </a:r>
            <a:r>
              <a:rPr lang="ru-RU" sz="2000" b="1" u="sng" dirty="0">
                <a:latin typeface="Times New Roman" panose="02020603050405020304" pitchFamily="18" charset="0"/>
                <a:cs typeface="Times New Roman" panose="02020603050405020304" pitchFamily="18" charset="0"/>
              </a:rPr>
              <a:t>требований охраны </a:t>
            </a:r>
            <a:r>
              <a:rPr lang="ru-RU" sz="2000" b="1" u="sng" dirty="0" smtClean="0">
                <a:latin typeface="Times New Roman" panose="02020603050405020304" pitchFamily="18" charset="0"/>
                <a:cs typeface="Times New Roman" panose="02020603050405020304" pitchFamily="18" charset="0"/>
              </a:rPr>
              <a:t>труда».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375" y="1196752"/>
            <a:ext cx="2287261" cy="2032374"/>
          </a:xfrm>
          <a:prstGeom prst="rect">
            <a:avLst/>
          </a:prstGeom>
        </p:spPr>
      </p:pic>
      <p:sp>
        <p:nvSpPr>
          <p:cNvPr id="3" name="TextBox 2"/>
          <p:cNvSpPr txBox="1"/>
          <p:nvPr/>
        </p:nvSpPr>
        <p:spPr>
          <a:xfrm>
            <a:off x="624072" y="3140968"/>
            <a:ext cx="5286081" cy="2308324"/>
          </a:xfrm>
          <a:prstGeom prst="rect">
            <a:avLst/>
          </a:prstGeom>
          <a:noFill/>
        </p:spPr>
        <p:txBody>
          <a:bodyPr wrap="square" rtlCol="0">
            <a:spAutoFit/>
          </a:bodyPr>
          <a:lstStyle/>
          <a:p>
            <a:pPr fontAlgn="base"/>
            <a:r>
              <a:rPr lang="ru-RU" sz="3600" b="1" dirty="0" smtClean="0">
                <a:solidFill>
                  <a:srgbClr val="FF0000"/>
                </a:solidFill>
                <a:latin typeface="Times New Roman" panose="02020603050405020304" pitchFamily="18" charset="0"/>
                <a:cs typeface="Times New Roman" panose="02020603050405020304" pitchFamily="18" charset="0"/>
              </a:rPr>
              <a:t>Внимание!!! </a:t>
            </a:r>
            <a:r>
              <a:rPr lang="ru-RU" b="1" dirty="0" smtClean="0">
                <a:latin typeface="Times New Roman" panose="02020603050405020304" pitchFamily="18" charset="0"/>
                <a:cs typeface="Times New Roman" panose="02020603050405020304" pitchFamily="18" charset="0"/>
              </a:rPr>
              <a:t>Постановление № 1/29 от 13 января 2003 </a:t>
            </a:r>
            <a:r>
              <a:rPr lang="ru-RU" b="1" dirty="0">
                <a:latin typeface="Times New Roman" panose="02020603050405020304" pitchFamily="18" charset="0"/>
                <a:cs typeface="Times New Roman" panose="02020603050405020304" pitchFamily="18" charset="0"/>
              </a:rPr>
              <a:t>года «Об утверждении Порядка обучения по охране труда и проверки знаний требований охраны труда работников </a:t>
            </a:r>
            <a:r>
              <a:rPr lang="ru-RU" b="1" dirty="0" smtClean="0">
                <a:latin typeface="Times New Roman" panose="02020603050405020304" pitchFamily="18" charset="0"/>
                <a:cs typeface="Times New Roman" panose="02020603050405020304" pitchFamily="18" charset="0"/>
              </a:rPr>
              <a:t>организаций» </a:t>
            </a:r>
            <a:r>
              <a:rPr lang="ru-RU" sz="3600" b="1" dirty="0" smtClean="0">
                <a:solidFill>
                  <a:srgbClr val="FF0000"/>
                </a:solidFill>
                <a:latin typeface="Times New Roman" panose="02020603050405020304" pitchFamily="18" charset="0"/>
                <a:cs typeface="Times New Roman" panose="02020603050405020304" pitchFamily="18" charset="0"/>
              </a:rPr>
              <a:t>отменяется</a:t>
            </a:r>
            <a:r>
              <a:rPr lang="ru-RU" b="1" dirty="0" smtClean="0">
                <a:latin typeface="Times New Roman" panose="02020603050405020304" pitchFamily="18" charset="0"/>
                <a:cs typeface="Times New Roman" panose="02020603050405020304" pitchFamily="18" charset="0"/>
              </a:rPr>
              <a:t>.</a:t>
            </a:r>
            <a:br>
              <a:rPr lang="ru-RU" b="1" dirty="0" smtClean="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3710612"/>
            <a:ext cx="2361718" cy="2361718"/>
          </a:xfrm>
          <a:prstGeom prst="rect">
            <a:avLst/>
          </a:prstGeom>
        </p:spPr>
      </p:pic>
      <p:sp>
        <p:nvSpPr>
          <p:cNvPr id="4" name="Прямоугольник 3"/>
          <p:cNvSpPr/>
          <p:nvPr/>
        </p:nvSpPr>
        <p:spPr>
          <a:xfrm>
            <a:off x="3779912" y="0"/>
            <a:ext cx="5364088"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4"/>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7" name="Рисунок 16"/>
          <p:cNvPicPr>
            <a:picLocks noChangeAspect="1"/>
          </p:cNvPicPr>
          <p:nvPr/>
        </p:nvPicPr>
        <p:blipFill>
          <a:blip r:embed="rId5"/>
          <a:stretch>
            <a:fillRect/>
          </a:stretch>
        </p:blipFill>
        <p:spPr>
          <a:xfrm>
            <a:off x="0" y="0"/>
            <a:ext cx="2411760" cy="1265943"/>
          </a:xfrm>
          <a:prstGeom prst="rect">
            <a:avLst/>
          </a:prstGeom>
        </p:spPr>
      </p:pic>
    </p:spTree>
    <p:extLst>
      <p:ext uri="{BB962C8B-B14F-4D97-AF65-F5344CB8AC3E}">
        <p14:creationId xmlns:p14="http://schemas.microsoft.com/office/powerpoint/2010/main" val="81683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693543" y="1196752"/>
            <a:ext cx="6182713" cy="4524315"/>
          </a:xfrm>
          <a:prstGeom prst="rect">
            <a:avLst/>
          </a:prstGeom>
          <a:noFill/>
        </p:spPr>
        <p:txBody>
          <a:bodyPr wrap="square" rtlCol="0">
            <a:spAutoFit/>
          </a:bodyPr>
          <a:lstStyle/>
          <a:p>
            <a:pPr algn="just"/>
            <a:r>
              <a:rPr lang="ru-RU" sz="1400" b="1" u="sng" dirty="0" smtClean="0">
                <a:latin typeface="Times New Roman" panose="02020603050405020304" pitchFamily="18" charset="0"/>
                <a:cs typeface="Times New Roman" panose="02020603050405020304" pitchFamily="18" charset="0"/>
              </a:rPr>
              <a:t>Постановление </a:t>
            </a:r>
            <a:r>
              <a:rPr lang="ru-RU" sz="1400" b="1" u="sng" dirty="0">
                <a:latin typeface="Times New Roman" panose="02020603050405020304" pitchFamily="18" charset="0"/>
                <a:cs typeface="Times New Roman" panose="02020603050405020304" pitchFamily="18" charset="0"/>
              </a:rPr>
              <a:t>Правительства РФ № 2464 от 24.12.2020г  «О порядке обучения по охране труда и проверки знания требований охраны </a:t>
            </a:r>
            <a:r>
              <a:rPr lang="ru-RU" sz="1400" b="1" u="sng" dirty="0" smtClean="0">
                <a:latin typeface="Times New Roman" panose="02020603050405020304" pitchFamily="18" charset="0"/>
                <a:cs typeface="Times New Roman" panose="02020603050405020304" pitchFamily="18" charset="0"/>
              </a:rPr>
              <a:t>труда</a:t>
            </a:r>
            <a:r>
              <a:rPr lang="ru-RU" sz="1400" dirty="0" smtClean="0">
                <a:latin typeface="Times New Roman" panose="02020603050405020304" pitchFamily="18" charset="0"/>
                <a:cs typeface="Times New Roman" panose="02020603050405020304" pitchFamily="18" charset="0"/>
              </a:rPr>
              <a:t>» устанавливает </a:t>
            </a:r>
            <a:r>
              <a:rPr lang="ru-RU" sz="1400" dirty="0">
                <a:latin typeface="Times New Roman" panose="02020603050405020304" pitchFamily="18" charset="0"/>
                <a:cs typeface="Times New Roman" panose="02020603050405020304" pitchFamily="18" charset="0"/>
              </a:rPr>
              <a:t>обязательные требования к обучению по охране труда и проверке знания требований охраны труда у работников, заключивших трудовой договор с работодателем, а также требования к организациям и индивидуальным предпринимателям, оказывающим услуги по обучению работодателей и работников вопросам охраны труда</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А так же определяет </a:t>
            </a:r>
            <a:r>
              <a:rPr lang="ru-RU" sz="1400" u="sng" dirty="0">
                <a:latin typeface="Times New Roman" panose="02020603050405020304" pitchFamily="18" charset="0"/>
                <a:cs typeface="Times New Roman" panose="02020603050405020304" pitchFamily="18" charset="0"/>
              </a:rPr>
              <a:t>виды обучения</a:t>
            </a:r>
            <a:r>
              <a:rPr lang="ru-RU" sz="1400" dirty="0" smtClean="0">
                <a:latin typeface="Times New Roman" panose="02020603050405020304" pitchFamily="18" charset="0"/>
                <a:cs typeface="Times New Roman" panose="02020603050405020304" pitchFamily="18" charset="0"/>
              </a:rPr>
              <a:t>:</a:t>
            </a:r>
          </a:p>
          <a:p>
            <a:pPr marL="1085850" lvl="2" indent="-1714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инструктажей по охране труда;</a:t>
            </a:r>
          </a:p>
          <a:p>
            <a:pPr marL="1085850" lvl="2" indent="-1714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стажировки на рабочем месте;</a:t>
            </a:r>
          </a:p>
          <a:p>
            <a:pPr marL="1085850" lvl="2" indent="-1714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обучения по оказанию первой помощи пострадавшим;</a:t>
            </a:r>
          </a:p>
          <a:p>
            <a:pPr marL="1085850" lvl="2" indent="-1714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обучения по использованию (применению) средств индивидуальной защиты;</a:t>
            </a:r>
          </a:p>
          <a:p>
            <a:pPr marL="1085850" lvl="2" indent="-171450" algn="jus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обучения по охране труда у работодателя, в том числе обучения безопасным методам и приемам выполнения работ, или в организации, у индивидуального предпринимателя, оказывающих услуги по проведению обучения по охране труда (далее - обучение требованиям охраны труда).</a:t>
            </a:r>
          </a:p>
          <a:p>
            <a:pPr algn="just"/>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5720" y="1475617"/>
            <a:ext cx="1708722" cy="2529447"/>
          </a:xfrm>
          <a:prstGeom prst="rect">
            <a:avLst/>
          </a:prstGeom>
        </p:spPr>
      </p:pic>
      <p:pic>
        <p:nvPicPr>
          <p:cNvPr id="11" name="Рисунок 10"/>
          <p:cNvPicPr>
            <a:picLocks noChangeAspect="1"/>
          </p:cNvPicPr>
          <p:nvPr/>
        </p:nvPicPr>
        <p:blipFill>
          <a:blip r:embed="rId3"/>
          <a:stretch>
            <a:fillRect/>
          </a:stretch>
        </p:blipFill>
        <p:spPr>
          <a:xfrm>
            <a:off x="0" y="0"/>
            <a:ext cx="2411760" cy="1265943"/>
          </a:xfrm>
          <a:prstGeom prst="rect">
            <a:avLst/>
          </a:prstGeom>
        </p:spPr>
      </p:pic>
      <p:sp>
        <p:nvSpPr>
          <p:cNvPr id="2" name="Прямоугольник 1"/>
          <p:cNvSpPr/>
          <p:nvPr/>
        </p:nvSpPr>
        <p:spPr>
          <a:xfrm>
            <a:off x="2286000" y="0"/>
            <a:ext cx="685800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4"/>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6402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TextBox 1"/>
          <p:cNvSpPr txBox="1"/>
          <p:nvPr/>
        </p:nvSpPr>
        <p:spPr>
          <a:xfrm>
            <a:off x="660744" y="2708920"/>
            <a:ext cx="5544616" cy="1692771"/>
          </a:xfrm>
          <a:prstGeom prst="rect">
            <a:avLst/>
          </a:prstGeom>
          <a:noFill/>
        </p:spPr>
        <p:txBody>
          <a:bodyPr wrap="square" rtlCol="0">
            <a:spAutoFit/>
          </a:bodyPr>
          <a:lstStyle/>
          <a:p>
            <a:pPr algn="just"/>
            <a:endParaRPr lang="ru-RU" sz="2400" b="1" dirty="0" smtClean="0">
              <a:latin typeface="Times New Roman" panose="02020603050405020304" pitchFamily="18" charset="0"/>
              <a:cs typeface="Times New Roman" panose="02020603050405020304" pitchFamily="18" charset="0"/>
            </a:endParaRPr>
          </a:p>
          <a:p>
            <a:pPr algn="just"/>
            <a:r>
              <a:rPr lang="ru-RU" sz="2400" b="1" dirty="0" smtClean="0">
                <a:latin typeface="Times New Roman" panose="02020603050405020304" pitchFamily="18" charset="0"/>
                <a:cs typeface="Times New Roman" panose="02020603050405020304" pitchFamily="18" charset="0"/>
              </a:rPr>
              <a:t>Но </a:t>
            </a:r>
            <a:r>
              <a:rPr lang="ru-RU" sz="2400" b="1" dirty="0" smtClean="0">
                <a:latin typeface="Times New Roman" panose="02020603050405020304" pitchFamily="18" charset="0"/>
                <a:cs typeface="Times New Roman" panose="02020603050405020304" pitchFamily="18" charset="0"/>
              </a:rPr>
              <a:t>пункт 61 (а) правил гласит:</a:t>
            </a:r>
          </a:p>
          <a:p>
            <a:pPr algn="just"/>
            <a:r>
              <a:rPr lang="ru-RU" sz="1400" dirty="0" smtClean="0">
                <a:latin typeface="Times New Roman" panose="02020603050405020304" pitchFamily="18" charset="0"/>
                <a:cs typeface="Times New Roman" panose="02020603050405020304" pitchFamily="18" charset="0"/>
              </a:rPr>
              <a:t>Внеплановое </a:t>
            </a:r>
            <a:r>
              <a:rPr lang="ru-RU" sz="1400" dirty="0">
                <a:latin typeface="Times New Roman" panose="02020603050405020304" pitchFamily="18" charset="0"/>
                <a:cs typeface="Times New Roman" panose="02020603050405020304" pitchFamily="18" charset="0"/>
              </a:rPr>
              <a:t>обучение работников требованиям охраны труда должно быть </a:t>
            </a:r>
            <a:r>
              <a:rPr lang="ru-RU" sz="1400" dirty="0" smtClean="0">
                <a:latin typeface="Times New Roman" panose="02020603050405020304" pitchFamily="18" charset="0"/>
                <a:cs typeface="Times New Roman" panose="02020603050405020304" pitchFamily="18" charset="0"/>
              </a:rPr>
              <a:t>организовано при </a:t>
            </a:r>
            <a:r>
              <a:rPr lang="ru-RU" sz="1400" b="1"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вступление в силу нормативных правовых актов, содержащих государственные нормативные требования охраны </a:t>
            </a:r>
            <a:r>
              <a:rPr lang="ru-RU" sz="1400" dirty="0" smtClean="0">
                <a:latin typeface="Times New Roman" panose="02020603050405020304" pitchFamily="18" charset="0"/>
                <a:cs typeface="Times New Roman" panose="02020603050405020304" pitchFamily="18" charset="0"/>
              </a:rPr>
              <a:t>труда.</a:t>
            </a:r>
            <a:endParaRPr lang="ru-RU" sz="14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975" y="1636177"/>
            <a:ext cx="1248073" cy="1447883"/>
          </a:xfrm>
          <a:prstGeom prst="rect">
            <a:avLst/>
          </a:prstGeo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6311" y="2708920"/>
            <a:ext cx="2756033" cy="3354764"/>
          </a:xfrm>
          <a:prstGeom prst="rect">
            <a:avLst/>
          </a:prstGeom>
        </p:spPr>
      </p:pic>
      <p:sp>
        <p:nvSpPr>
          <p:cNvPr id="3" name="TextBox 2"/>
          <p:cNvSpPr txBox="1"/>
          <p:nvPr/>
        </p:nvSpPr>
        <p:spPr>
          <a:xfrm>
            <a:off x="1796108" y="1052736"/>
            <a:ext cx="5551785" cy="2031325"/>
          </a:xfrm>
          <a:prstGeom prst="rect">
            <a:avLst/>
          </a:prstGeom>
          <a:noFill/>
        </p:spPr>
        <p:txBody>
          <a:bodyPr wrap="square" rtlCol="0">
            <a:spAutoFit/>
          </a:bodyPr>
          <a:lstStyle/>
          <a:p>
            <a:pPr algn="just"/>
            <a:endParaRPr lang="ru-RU" b="1" dirty="0" smtClean="0">
              <a:solidFill>
                <a:srgbClr val="FF0000"/>
              </a:solidFill>
              <a:latin typeface="Times New Roman" panose="02020603050405020304" pitchFamily="18" charset="0"/>
              <a:cs typeface="Times New Roman" panose="02020603050405020304" pitchFamily="18" charset="0"/>
            </a:endParaRPr>
          </a:p>
          <a:p>
            <a:pPr algn="just"/>
            <a:endParaRPr lang="ru-RU" b="1" dirty="0" smtClean="0">
              <a:solidFill>
                <a:srgbClr val="FF0000"/>
              </a:solidFill>
              <a:latin typeface="Times New Roman" panose="02020603050405020304" pitchFamily="18" charset="0"/>
              <a:cs typeface="Times New Roman" panose="02020603050405020304" pitchFamily="18" charset="0"/>
            </a:endParaRPr>
          </a:p>
          <a:p>
            <a:pPr algn="just"/>
            <a:r>
              <a:rPr lang="ru-RU" b="1" dirty="0" smtClean="0">
                <a:solidFill>
                  <a:srgbClr val="FF0000"/>
                </a:solidFill>
                <a:latin typeface="Times New Roman" panose="02020603050405020304" pitchFamily="18" charset="0"/>
                <a:cs typeface="Times New Roman" panose="02020603050405020304" pitchFamily="18" charset="0"/>
              </a:rPr>
              <a:t>Документы</a:t>
            </a:r>
            <a:r>
              <a:rPr lang="ru-RU" b="1" dirty="0">
                <a:solidFill>
                  <a:srgbClr val="FF0000"/>
                </a:solidFill>
                <a:latin typeface="Times New Roman" panose="02020603050405020304" pitchFamily="18" charset="0"/>
                <a:cs typeface="Times New Roman" panose="02020603050405020304" pitchFamily="18" charset="0"/>
              </a:rPr>
              <a:t>, подтверждающие проверку у работников </a:t>
            </a:r>
            <a:r>
              <a:rPr lang="ru-RU" b="1" dirty="0" smtClean="0">
                <a:solidFill>
                  <a:srgbClr val="FF0000"/>
                </a:solidFill>
                <a:latin typeface="Times New Roman" panose="02020603050405020304" pitchFamily="18" charset="0"/>
                <a:cs typeface="Times New Roman" panose="02020603050405020304" pitchFamily="18" charset="0"/>
              </a:rPr>
              <a:t>знаний </a:t>
            </a:r>
            <a:r>
              <a:rPr lang="ru-RU" b="1" dirty="0">
                <a:solidFill>
                  <a:srgbClr val="FF0000"/>
                </a:solidFill>
                <a:latin typeface="Times New Roman" panose="02020603050405020304" pitchFamily="18" charset="0"/>
                <a:cs typeface="Times New Roman" panose="02020603050405020304" pitchFamily="18" charset="0"/>
              </a:rPr>
              <a:t>требований охраны труда, выданные в установленном порядке до введения в действие Правил, действительны до окончания срока их действия.</a:t>
            </a:r>
          </a:p>
        </p:txBody>
      </p:sp>
      <p:sp>
        <p:nvSpPr>
          <p:cNvPr id="4" name="TextBox 3"/>
          <p:cNvSpPr txBox="1"/>
          <p:nvPr/>
        </p:nvSpPr>
        <p:spPr>
          <a:xfrm>
            <a:off x="1115616" y="4032359"/>
            <a:ext cx="4959424" cy="2031325"/>
          </a:xfrm>
          <a:prstGeom prst="rect">
            <a:avLst/>
          </a:prstGeom>
          <a:noFill/>
        </p:spPr>
        <p:txBody>
          <a:bodyPr wrap="square" rtlCol="0">
            <a:spAutoFit/>
          </a:bodyPr>
          <a:lstStyle/>
          <a:p>
            <a:pPr algn="just"/>
            <a:endParaRPr lang="ru-RU" b="1" dirty="0" smtClean="0">
              <a:solidFill>
                <a:srgbClr val="FF0000"/>
              </a:solidFill>
              <a:latin typeface="Times New Roman" panose="02020603050405020304" pitchFamily="18" charset="0"/>
              <a:cs typeface="Times New Roman" panose="02020603050405020304" pitchFamily="18" charset="0"/>
            </a:endParaRPr>
          </a:p>
          <a:p>
            <a:pPr algn="just"/>
            <a:r>
              <a:rPr lang="ru-RU" b="1" dirty="0" smtClean="0">
                <a:solidFill>
                  <a:srgbClr val="FF0000"/>
                </a:solidFill>
                <a:latin typeface="Times New Roman" panose="02020603050405020304" pitchFamily="18" charset="0"/>
                <a:cs typeface="Times New Roman" panose="02020603050405020304" pitchFamily="18" charset="0"/>
              </a:rPr>
              <a:t>Отсюда </a:t>
            </a:r>
            <a:r>
              <a:rPr lang="ru-RU" b="1" dirty="0" smtClean="0">
                <a:solidFill>
                  <a:srgbClr val="FF0000"/>
                </a:solidFill>
                <a:latin typeface="Times New Roman" panose="02020603050405020304" pitchFamily="18" charset="0"/>
                <a:cs typeface="Times New Roman" panose="02020603050405020304" pitchFamily="18" charset="0"/>
              </a:rPr>
              <a:t>следует, что все ранее прошедшие обучения по охране труда (если даже срок действия удостоверения не истек), </a:t>
            </a:r>
            <a:r>
              <a:rPr lang="ru-RU" sz="2400" b="1" u="sng" dirty="0" smtClean="0">
                <a:solidFill>
                  <a:srgbClr val="FF0000"/>
                </a:solidFill>
                <a:latin typeface="Times New Roman" panose="02020603050405020304" pitchFamily="18" charset="0"/>
                <a:cs typeface="Times New Roman" panose="02020603050405020304" pitchFamily="18" charset="0"/>
              </a:rPr>
              <a:t>должны пройти внеплановую проверку по новым программам. </a:t>
            </a:r>
            <a:endParaRPr lang="ru-RU" sz="2400" b="1" u="sng" dirty="0">
              <a:solidFill>
                <a:srgbClr val="FF0000"/>
              </a:solidFill>
              <a:latin typeface="Times New Roman" panose="02020603050405020304" pitchFamily="18" charset="0"/>
              <a:cs typeface="Times New Roman" panose="02020603050405020304" pitchFamily="18" charset="0"/>
            </a:endParaRPr>
          </a:p>
        </p:txBody>
      </p:sp>
      <p:pic>
        <p:nvPicPr>
          <p:cNvPr id="15" name="Рисунок 14"/>
          <p:cNvPicPr>
            <a:picLocks noChangeAspect="1"/>
          </p:cNvPicPr>
          <p:nvPr/>
        </p:nvPicPr>
        <p:blipFill>
          <a:blip r:embed="rId4"/>
          <a:stretch>
            <a:fillRect/>
          </a:stretch>
        </p:blipFill>
        <p:spPr>
          <a:xfrm>
            <a:off x="0" y="0"/>
            <a:ext cx="2411760" cy="1265943"/>
          </a:xfrm>
          <a:prstGeom prst="rect">
            <a:avLst/>
          </a:prstGeom>
        </p:spPr>
      </p:pic>
      <p:sp>
        <p:nvSpPr>
          <p:cNvPr id="10" name="Прямоугольник 9"/>
          <p:cNvSpPr/>
          <p:nvPr/>
        </p:nvSpPr>
        <p:spPr>
          <a:xfrm>
            <a:off x="2286000" y="0"/>
            <a:ext cx="685800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5"/>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5"/>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5"/>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5"/>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5"/>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454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932040" y="0"/>
            <a:ext cx="421196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578469" y="1196752"/>
            <a:ext cx="8169995" cy="2954655"/>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Согласно </a:t>
            </a:r>
            <a:r>
              <a:rPr lang="ru-RU" b="1" dirty="0">
                <a:latin typeface="Times New Roman" panose="02020603050405020304" pitchFamily="18" charset="0"/>
                <a:cs typeface="Times New Roman" panose="02020603050405020304" pitchFamily="18" charset="0"/>
              </a:rPr>
              <a:t>постановлению обучение по охране должно проходить по следующим программам (пункт 46 правил):</a:t>
            </a:r>
          </a:p>
          <a:p>
            <a:pPr marL="742950" lvl="1" indent="-285750" algn="just">
              <a:buFont typeface="Wingdings" panose="05000000000000000000" pitchFamily="2" charset="2"/>
              <a:buChar char="Ø"/>
            </a:pPr>
            <a:r>
              <a:rPr lang="ru-RU" sz="1200" dirty="0">
                <a:latin typeface="Times New Roman" panose="02020603050405020304" pitchFamily="18" charset="0"/>
                <a:cs typeface="Times New Roman" panose="02020603050405020304" pitchFamily="18" charset="0"/>
              </a:rPr>
              <a:t>Общие вопросы охраны труда и функционирования системы управления охраной труда продолжительностью - 16 часов;</a:t>
            </a:r>
          </a:p>
          <a:p>
            <a:pPr marL="742950" lvl="1" indent="-285750" algn="just">
              <a:buFont typeface="Wingdings" panose="05000000000000000000" pitchFamily="2" charset="2"/>
              <a:buChar char="Ø"/>
            </a:pPr>
            <a:r>
              <a:rPr lang="ru-RU" sz="1200" dirty="0">
                <a:latin typeface="Times New Roman" panose="02020603050405020304" pitchFamily="18" charset="0"/>
                <a:cs typeface="Times New Roman" panose="02020603050405020304" pitchFamily="18" charset="0"/>
              </a:rPr>
              <a:t>Безопасные методы и приемы 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- 16 часов;</a:t>
            </a:r>
          </a:p>
          <a:p>
            <a:pPr marL="742950" lvl="1" indent="-285750" algn="just">
              <a:buFont typeface="Wingdings" panose="05000000000000000000" pitchFamily="2" charset="2"/>
              <a:buChar char="Ø"/>
            </a:pPr>
            <a:r>
              <a:rPr lang="ru-RU" sz="1200" dirty="0">
                <a:latin typeface="Times New Roman" panose="02020603050405020304" pitchFamily="18" charset="0"/>
                <a:cs typeface="Times New Roman" panose="02020603050405020304" pitchFamily="18" charset="0"/>
              </a:rPr>
              <a:t>Безопасные методы и приемы выполнения работ повышенной опасности, к которым предъявляются дополнительные требования в соответствии с нормативными правовыми актами, содержащими государственные нормативные требования охраны труда – 16 часов;</a:t>
            </a:r>
          </a:p>
          <a:p>
            <a:pPr marL="742950" lvl="1" indent="-285750" algn="just">
              <a:buFont typeface="Wingdings" panose="05000000000000000000" pitchFamily="2" charset="2"/>
              <a:buChar char="Ø"/>
            </a:pPr>
            <a:r>
              <a:rPr lang="ru-RU" sz="1200" dirty="0">
                <a:latin typeface="Times New Roman" panose="02020603050405020304" pitchFamily="18" charset="0"/>
                <a:cs typeface="Times New Roman" panose="02020603050405020304" pitchFamily="18" charset="0"/>
              </a:rPr>
              <a:t>Использование (применение) средств индивидуальной защиты – 16 часов;</a:t>
            </a:r>
          </a:p>
          <a:p>
            <a:pPr marL="742950" lvl="1" indent="-285750" algn="just">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Оказание </a:t>
            </a:r>
            <a:r>
              <a:rPr lang="ru-RU" sz="1200" dirty="0">
                <a:latin typeface="Times New Roman" panose="02020603050405020304" pitchFamily="18" charset="0"/>
                <a:cs typeface="Times New Roman" panose="02020603050405020304" pitchFamily="18" charset="0"/>
              </a:rPr>
              <a:t>первой помощи пострадавшим – 18 часов.</a:t>
            </a:r>
          </a:p>
          <a:p>
            <a:pPr lvl="1" algn="r"/>
            <a:r>
              <a:rPr lang="ru-RU" sz="1200" i="1" dirty="0">
                <a:latin typeface="Times New Roman" panose="02020603050405020304" pitchFamily="18" charset="0"/>
                <a:cs typeface="Times New Roman" panose="02020603050405020304" pitchFamily="18" charset="0"/>
              </a:rPr>
              <a:t>В каждую программу входит обязательное прохождение практических занятий.</a:t>
            </a: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636" y="4149080"/>
            <a:ext cx="2697387" cy="151796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851" y="1509490"/>
            <a:ext cx="639848" cy="1055413"/>
          </a:xfrm>
          <a:prstGeom prst="rect">
            <a:avLst/>
          </a:prstGeom>
        </p:spPr>
      </p:pic>
      <p:pic>
        <p:nvPicPr>
          <p:cNvPr id="13" name="Рисунок 12"/>
          <p:cNvPicPr>
            <a:picLocks noChangeAspect="1"/>
          </p:cNvPicPr>
          <p:nvPr/>
        </p:nvPicPr>
        <p:blipFill>
          <a:blip r:embed="rId5"/>
          <a:stretch>
            <a:fillRect/>
          </a:stretch>
        </p:blipFill>
        <p:spPr>
          <a:xfrm>
            <a:off x="0" y="0"/>
            <a:ext cx="2411760" cy="1265943"/>
          </a:xfrm>
          <a:prstGeom prst="rect">
            <a:avLst/>
          </a:prstGeom>
        </p:spPr>
      </p:pic>
    </p:spTree>
    <p:extLst>
      <p:ext uri="{BB962C8B-B14F-4D97-AF65-F5344CB8AC3E}">
        <p14:creationId xmlns:p14="http://schemas.microsoft.com/office/powerpoint/2010/main" val="1430026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TextBox 2"/>
          <p:cNvSpPr txBox="1"/>
          <p:nvPr/>
        </p:nvSpPr>
        <p:spPr>
          <a:xfrm>
            <a:off x="578469" y="980728"/>
            <a:ext cx="7881963" cy="1138773"/>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Кто </a:t>
            </a:r>
            <a:r>
              <a:rPr lang="ru-RU" b="1" dirty="0" smtClean="0">
                <a:latin typeface="Times New Roman" panose="02020603050405020304" pitchFamily="18" charset="0"/>
                <a:cs typeface="Times New Roman" panose="02020603050405020304" pitchFamily="18" charset="0"/>
              </a:rPr>
              <a:t>должен проходить обучение по охране труда? </a:t>
            </a:r>
          </a:p>
          <a:p>
            <a:pPr algn="ctr"/>
            <a:r>
              <a:rPr lang="ru-RU" sz="1400" dirty="0" smtClean="0">
                <a:latin typeface="Times New Roman" panose="02020603050405020304" pitchFamily="18" charset="0"/>
                <a:cs typeface="Times New Roman" panose="02020603050405020304" pitchFamily="18" charset="0"/>
              </a:rPr>
              <a:t>Пункты 52 и 53 данных правил определяют категории работников по каждой программе </a:t>
            </a:r>
            <a:endParaRPr lang="ru-RU" sz="1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55576" y="1700808"/>
            <a:ext cx="7848872" cy="1200329"/>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Общие </a:t>
            </a:r>
            <a:r>
              <a:rPr lang="ru-RU" b="1" dirty="0" smtClean="0">
                <a:latin typeface="Times New Roman" panose="02020603050405020304" pitchFamily="18" charset="0"/>
                <a:cs typeface="Times New Roman" panose="02020603050405020304" pitchFamily="18" charset="0"/>
              </a:rPr>
              <a:t>вопросы </a:t>
            </a:r>
            <a:r>
              <a:rPr lang="ru-RU" b="1" dirty="0">
                <a:latin typeface="Times New Roman" panose="02020603050405020304" pitchFamily="18" charset="0"/>
                <a:cs typeface="Times New Roman" panose="02020603050405020304" pitchFamily="18" charset="0"/>
              </a:rPr>
              <a:t>охраны труда и функционирования системы управления охраной труда </a:t>
            </a:r>
            <a:endParaRPr lang="ru-RU" dirty="0"/>
          </a:p>
        </p:txBody>
      </p:sp>
      <p:sp>
        <p:nvSpPr>
          <p:cNvPr id="5" name="TextBox 4"/>
          <p:cNvSpPr txBox="1"/>
          <p:nvPr/>
        </p:nvSpPr>
        <p:spPr>
          <a:xfrm>
            <a:off x="2195736" y="2924945"/>
            <a:ext cx="6552728" cy="3539430"/>
          </a:xfrm>
          <a:prstGeom prst="rect">
            <a:avLst/>
          </a:prstGeom>
          <a:noFill/>
        </p:spPr>
        <p:txBody>
          <a:bodyPr wrap="square" rtlCol="0">
            <a:spAutoFit/>
          </a:bodyPr>
          <a:lstStyle/>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Заместитель </a:t>
            </a:r>
            <a:r>
              <a:rPr lang="ru-RU" sz="1400" dirty="0">
                <a:latin typeface="Times New Roman" panose="02020603050405020304" pitchFamily="18" charset="0"/>
                <a:cs typeface="Times New Roman" panose="02020603050405020304" pitchFamily="18" charset="0"/>
              </a:rPr>
              <a:t>руководителя, в ведении которого находятся вопросы охраны </a:t>
            </a:r>
            <a:r>
              <a:rPr lang="ru-RU" sz="1400" dirty="0" smtClean="0">
                <a:latin typeface="Times New Roman" panose="02020603050405020304" pitchFamily="18" charset="0"/>
                <a:cs typeface="Times New Roman" panose="02020603050405020304" pitchFamily="18" charset="0"/>
              </a:rPr>
              <a:t>труда </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Руководители </a:t>
            </a:r>
            <a:r>
              <a:rPr lang="ru-RU" sz="1400" dirty="0">
                <a:latin typeface="Times New Roman" panose="02020603050405020304" pitchFamily="18" charset="0"/>
                <a:cs typeface="Times New Roman" panose="02020603050405020304" pitchFamily="18" charset="0"/>
              </a:rPr>
              <a:t>структурных </a:t>
            </a:r>
            <a:r>
              <a:rPr lang="ru-RU" sz="1400" dirty="0" smtClean="0">
                <a:latin typeface="Times New Roman" panose="02020603050405020304" pitchFamily="18" charset="0"/>
                <a:cs typeface="Times New Roman" panose="02020603050405020304" pitchFamily="18" charset="0"/>
              </a:rPr>
              <a:t>подразделений </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Специалисты</a:t>
            </a:r>
            <a:r>
              <a:rPr lang="ru-RU" sz="1400" dirty="0">
                <a:latin typeface="Times New Roman" panose="02020603050405020304" pitchFamily="18" charset="0"/>
                <a:cs typeface="Times New Roman" panose="02020603050405020304" pitchFamily="18" charset="0"/>
              </a:rPr>
              <a:t>, осуществляющие функции специалиста по охране </a:t>
            </a:r>
            <a:r>
              <a:rPr lang="ru-RU" sz="1400" dirty="0" smtClean="0">
                <a:latin typeface="Times New Roman" panose="02020603050405020304" pitchFamily="18" charset="0"/>
                <a:cs typeface="Times New Roman" panose="02020603050405020304" pitchFamily="18" charset="0"/>
              </a:rPr>
              <a:t>труда</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Работодатель </a:t>
            </a:r>
            <a:r>
              <a:rPr lang="ru-RU" sz="1400" dirty="0">
                <a:latin typeface="Times New Roman" panose="02020603050405020304" pitchFamily="18" charset="0"/>
                <a:cs typeface="Times New Roman" panose="02020603050405020304" pitchFamily="18" charset="0"/>
              </a:rPr>
              <a:t>(руководитель организации</a:t>
            </a:r>
            <a:r>
              <a:rPr lang="ru-RU" sz="1400" dirty="0" smtClean="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З</a:t>
            </a:r>
            <a:r>
              <a:rPr lang="ru-RU" sz="1400" dirty="0" smtClean="0">
                <a:latin typeface="Times New Roman" panose="02020603050405020304" pitchFamily="18" charset="0"/>
                <a:cs typeface="Times New Roman" panose="02020603050405020304" pitchFamily="18" charset="0"/>
              </a:rPr>
              <a:t>аместители </a:t>
            </a:r>
            <a:r>
              <a:rPr lang="ru-RU" sz="1400" dirty="0">
                <a:latin typeface="Times New Roman" panose="02020603050405020304" pitchFamily="18" charset="0"/>
                <a:cs typeface="Times New Roman" panose="02020603050405020304" pitchFamily="18" charset="0"/>
              </a:rPr>
              <a:t>руководителя организации, на которых приказом работодателя возложены обязанности по охране </a:t>
            </a:r>
            <a:r>
              <a:rPr lang="ru-RU" sz="1400" dirty="0" smtClean="0">
                <a:latin typeface="Times New Roman" panose="02020603050405020304" pitchFamily="18" charset="0"/>
                <a:cs typeface="Times New Roman" panose="02020603050405020304" pitchFamily="18" charset="0"/>
              </a:rPr>
              <a:t>труда</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Р</a:t>
            </a:r>
            <a:r>
              <a:rPr lang="ru-RU" sz="1400" dirty="0" smtClean="0">
                <a:latin typeface="Times New Roman" panose="02020603050405020304" pitchFamily="18" charset="0"/>
                <a:cs typeface="Times New Roman" panose="02020603050405020304" pitchFamily="18" charset="0"/>
              </a:rPr>
              <a:t>уководители </a:t>
            </a:r>
            <a:r>
              <a:rPr lang="ru-RU" sz="1400" dirty="0">
                <a:latin typeface="Times New Roman" panose="02020603050405020304" pitchFamily="18" charset="0"/>
                <a:cs typeface="Times New Roman" panose="02020603050405020304" pitchFamily="18" charset="0"/>
              </a:rPr>
              <a:t>филиалов и их заместители, на которых приказом работодателя возложены обязанности по охране </a:t>
            </a:r>
            <a:r>
              <a:rPr lang="ru-RU" sz="1400" dirty="0" smtClean="0">
                <a:latin typeface="Times New Roman" panose="02020603050405020304" pitchFamily="18" charset="0"/>
                <a:cs typeface="Times New Roman" panose="02020603050405020304" pitchFamily="18" charset="0"/>
              </a:rPr>
              <a:t>труда</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Р</a:t>
            </a:r>
            <a:r>
              <a:rPr lang="ru-RU" sz="1400" dirty="0" smtClean="0">
                <a:latin typeface="Times New Roman" panose="02020603050405020304" pitchFamily="18" charset="0"/>
                <a:cs typeface="Times New Roman" panose="02020603050405020304" pitchFamily="18" charset="0"/>
              </a:rPr>
              <a:t>уководители </a:t>
            </a:r>
            <a:r>
              <a:rPr lang="ru-RU" sz="1400" dirty="0">
                <a:latin typeface="Times New Roman" panose="02020603050405020304" pitchFamily="18" charset="0"/>
                <a:cs typeface="Times New Roman" panose="02020603050405020304" pitchFamily="18" charset="0"/>
              </a:rPr>
              <a:t>структурных подразделений организации и их </a:t>
            </a:r>
            <a:r>
              <a:rPr lang="ru-RU" sz="1400" dirty="0" smtClean="0">
                <a:latin typeface="Times New Roman" panose="02020603050405020304" pitchFamily="18" charset="0"/>
                <a:cs typeface="Times New Roman" panose="02020603050405020304" pitchFamily="18" charset="0"/>
              </a:rPr>
              <a:t>заместители</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Р</a:t>
            </a:r>
            <a:r>
              <a:rPr lang="ru-RU" sz="1400" dirty="0" smtClean="0">
                <a:latin typeface="Times New Roman" panose="02020603050405020304" pitchFamily="18" charset="0"/>
                <a:cs typeface="Times New Roman" panose="02020603050405020304" pitchFamily="18" charset="0"/>
              </a:rPr>
              <a:t>уководители </a:t>
            </a:r>
            <a:r>
              <a:rPr lang="ru-RU" sz="1400" dirty="0">
                <a:latin typeface="Times New Roman" panose="02020603050405020304" pitchFamily="18" charset="0"/>
                <a:cs typeface="Times New Roman" panose="02020603050405020304" pitchFamily="18" charset="0"/>
              </a:rPr>
              <a:t>структурных подразделений филиала и их </a:t>
            </a:r>
            <a:r>
              <a:rPr lang="ru-RU" sz="1400" dirty="0" smtClean="0">
                <a:latin typeface="Times New Roman" panose="02020603050405020304" pitchFamily="18" charset="0"/>
                <a:cs typeface="Times New Roman" panose="02020603050405020304" pitchFamily="18" charset="0"/>
              </a:rPr>
              <a:t>заместители</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С</a:t>
            </a:r>
            <a:r>
              <a:rPr lang="ru-RU" sz="1400" dirty="0" smtClean="0">
                <a:latin typeface="Times New Roman" panose="02020603050405020304" pitchFamily="18" charset="0"/>
                <a:cs typeface="Times New Roman" panose="02020603050405020304" pitchFamily="18" charset="0"/>
              </a:rPr>
              <a:t>пециалисты </a:t>
            </a:r>
            <a:r>
              <a:rPr lang="ru-RU" sz="1400" dirty="0">
                <a:latin typeface="Times New Roman" panose="02020603050405020304" pitchFamily="18" charset="0"/>
                <a:cs typeface="Times New Roman" panose="02020603050405020304" pitchFamily="18" charset="0"/>
              </a:rPr>
              <a:t>по охране </a:t>
            </a:r>
            <a:r>
              <a:rPr lang="ru-RU" sz="1400" dirty="0" smtClean="0">
                <a:latin typeface="Times New Roman" panose="02020603050405020304" pitchFamily="18" charset="0"/>
                <a:cs typeface="Times New Roman" panose="02020603050405020304" pitchFamily="18" charset="0"/>
              </a:rPr>
              <a:t>труда</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Ч</a:t>
            </a:r>
            <a:r>
              <a:rPr lang="ru-RU" sz="1400" dirty="0" smtClean="0">
                <a:latin typeface="Times New Roman" panose="02020603050405020304" pitchFamily="18" charset="0"/>
                <a:cs typeface="Times New Roman" panose="02020603050405020304" pitchFamily="18" charset="0"/>
              </a:rPr>
              <a:t>лены </a:t>
            </a:r>
            <a:r>
              <a:rPr lang="ru-RU" sz="1400" dirty="0">
                <a:latin typeface="Times New Roman" panose="02020603050405020304" pitchFamily="18" charset="0"/>
                <a:cs typeface="Times New Roman" panose="02020603050405020304" pitchFamily="18" charset="0"/>
              </a:rPr>
              <a:t>комитетов (комиссий) по охране </a:t>
            </a:r>
            <a:r>
              <a:rPr lang="ru-RU" sz="1400" dirty="0" smtClean="0">
                <a:latin typeface="Times New Roman" panose="02020603050405020304" pitchFamily="18" charset="0"/>
                <a:cs typeface="Times New Roman" panose="02020603050405020304" pitchFamily="18" charset="0"/>
              </a:rPr>
              <a:t>труда</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У</a:t>
            </a:r>
            <a:r>
              <a:rPr lang="ru-RU" sz="1400" dirty="0" smtClean="0">
                <a:latin typeface="Times New Roman" panose="02020603050405020304" pitchFamily="18" charset="0"/>
                <a:cs typeface="Times New Roman" panose="02020603050405020304" pitchFamily="18" charset="0"/>
              </a:rPr>
              <a:t>полномоченные </a:t>
            </a:r>
            <a:r>
              <a:rPr lang="ru-RU" sz="1400" dirty="0">
                <a:latin typeface="Times New Roman" panose="02020603050405020304" pitchFamily="18" charset="0"/>
                <a:cs typeface="Times New Roman" panose="02020603050405020304" pitchFamily="18" charset="0"/>
              </a:rPr>
              <a:t>(доверенные) лица по охране труда профессиональных союзов и иных уполномоченных работниками представительных органов организаций</a:t>
            </a:r>
          </a:p>
        </p:txBody>
      </p:sp>
      <p:pic>
        <p:nvPicPr>
          <p:cNvPr id="13" name="Рисунок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085" y="2924945"/>
            <a:ext cx="1534603" cy="1525828"/>
          </a:xfrm>
          <a:prstGeom prst="rect">
            <a:avLst/>
          </a:prstGeom>
        </p:spPr>
      </p:pic>
      <p:pic>
        <p:nvPicPr>
          <p:cNvPr id="15" name="Рисунок 14"/>
          <p:cNvPicPr>
            <a:picLocks noChangeAspect="1"/>
          </p:cNvPicPr>
          <p:nvPr/>
        </p:nvPicPr>
        <p:blipFill>
          <a:blip r:embed="rId3"/>
          <a:stretch>
            <a:fillRect/>
          </a:stretch>
        </p:blipFill>
        <p:spPr>
          <a:xfrm>
            <a:off x="0" y="0"/>
            <a:ext cx="2411760" cy="1265943"/>
          </a:xfrm>
          <a:prstGeom prst="rect">
            <a:avLst/>
          </a:prstGeom>
        </p:spPr>
      </p:pic>
      <p:sp>
        <p:nvSpPr>
          <p:cNvPr id="2" name="Прямоугольник 1"/>
          <p:cNvSpPr/>
          <p:nvPr/>
        </p:nvSpPr>
        <p:spPr>
          <a:xfrm>
            <a:off x="2286000" y="0"/>
            <a:ext cx="685800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4"/>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2494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TextBox 2"/>
          <p:cNvSpPr txBox="1"/>
          <p:nvPr/>
        </p:nvSpPr>
        <p:spPr>
          <a:xfrm>
            <a:off x="498847" y="1052736"/>
            <a:ext cx="8333457" cy="1754326"/>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Безопасные </a:t>
            </a:r>
            <a:r>
              <a:rPr lang="ru-RU" b="1" dirty="0" smtClean="0">
                <a:latin typeface="Times New Roman" panose="02020603050405020304" pitchFamily="18" charset="0"/>
                <a:cs typeface="Times New Roman" panose="02020603050405020304" pitchFamily="18" charset="0"/>
              </a:rPr>
              <a:t>методы </a:t>
            </a:r>
            <a:r>
              <a:rPr lang="ru-RU" b="1" dirty="0">
                <a:latin typeface="Times New Roman" panose="02020603050405020304" pitchFamily="18" charset="0"/>
                <a:cs typeface="Times New Roman" panose="02020603050405020304" pitchFamily="18" charset="0"/>
              </a:rPr>
              <a:t>и </a:t>
            </a:r>
            <a:r>
              <a:rPr lang="ru-RU" b="1" dirty="0" smtClean="0">
                <a:latin typeface="Times New Roman" panose="02020603050405020304" pitchFamily="18" charset="0"/>
                <a:cs typeface="Times New Roman" panose="02020603050405020304" pitchFamily="18" charset="0"/>
              </a:rPr>
              <a:t>приемы </a:t>
            </a:r>
            <a:r>
              <a:rPr lang="ru-RU" b="1" dirty="0">
                <a:latin typeface="Times New Roman" panose="02020603050405020304" pitchFamily="18" charset="0"/>
                <a:cs typeface="Times New Roman" panose="02020603050405020304" pitchFamily="18" charset="0"/>
              </a:rPr>
              <a:t>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a:t>
            </a:r>
            <a:endParaRPr lang="ru-RU" dirty="0"/>
          </a:p>
        </p:txBody>
      </p:sp>
      <p:sp>
        <p:nvSpPr>
          <p:cNvPr id="5" name="TextBox 4"/>
          <p:cNvSpPr txBox="1"/>
          <p:nvPr/>
        </p:nvSpPr>
        <p:spPr>
          <a:xfrm>
            <a:off x="2339752" y="2993063"/>
            <a:ext cx="6048672" cy="2677656"/>
          </a:xfrm>
          <a:prstGeom prst="rect">
            <a:avLst/>
          </a:prstGeom>
          <a:noFill/>
        </p:spPr>
        <p:txBody>
          <a:bodyPr wrap="square" rtlCol="0">
            <a:spAutoFit/>
          </a:bodyPr>
          <a:lstStyle/>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Специалисты</a:t>
            </a:r>
            <a:r>
              <a:rPr lang="ru-RU" sz="1400" dirty="0">
                <a:latin typeface="Times New Roman" panose="02020603050405020304" pitchFamily="18" charset="0"/>
                <a:cs typeface="Times New Roman" panose="02020603050405020304" pitchFamily="18" charset="0"/>
              </a:rPr>
              <a:t>, осуществляющие функции специалиста по охране </a:t>
            </a:r>
            <a:r>
              <a:rPr lang="ru-RU" sz="1400" dirty="0" smtClean="0">
                <a:latin typeface="Times New Roman" panose="02020603050405020304" pitchFamily="18" charset="0"/>
                <a:cs typeface="Times New Roman" panose="02020603050405020304" pitchFamily="18" charset="0"/>
              </a:rPr>
              <a:t>труда</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Руководители </a:t>
            </a:r>
            <a:r>
              <a:rPr lang="ru-RU" sz="1400" dirty="0">
                <a:latin typeface="Times New Roman" panose="02020603050405020304" pitchFamily="18" charset="0"/>
                <a:cs typeface="Times New Roman" panose="02020603050405020304" pitchFamily="18" charset="0"/>
              </a:rPr>
              <a:t>структурных подразделений организации и их </a:t>
            </a:r>
            <a:r>
              <a:rPr lang="ru-RU" sz="1400" dirty="0" smtClean="0">
                <a:latin typeface="Times New Roman" panose="02020603050405020304" pitchFamily="18" charset="0"/>
                <a:cs typeface="Times New Roman" panose="02020603050405020304" pitchFamily="18" charset="0"/>
              </a:rPr>
              <a:t>заместители </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Руководители </a:t>
            </a:r>
            <a:r>
              <a:rPr lang="ru-RU" sz="1400" dirty="0">
                <a:latin typeface="Times New Roman" panose="02020603050405020304" pitchFamily="18" charset="0"/>
                <a:cs typeface="Times New Roman" panose="02020603050405020304" pitchFamily="18" charset="0"/>
              </a:rPr>
              <a:t>структурных подразделений филиала и их заместители работники организации, отнесенные к категории </a:t>
            </a:r>
            <a:r>
              <a:rPr lang="ru-RU" sz="1400" dirty="0" smtClean="0">
                <a:latin typeface="Times New Roman" panose="02020603050405020304" pitchFamily="18" charset="0"/>
                <a:cs typeface="Times New Roman" panose="02020603050405020304" pitchFamily="18" charset="0"/>
              </a:rPr>
              <a:t>специалисты </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Специалисты </a:t>
            </a:r>
            <a:r>
              <a:rPr lang="ru-RU" sz="1400" dirty="0">
                <a:latin typeface="Times New Roman" panose="02020603050405020304" pitchFamily="18" charset="0"/>
                <a:cs typeface="Times New Roman" panose="02020603050405020304" pitchFamily="18" charset="0"/>
              </a:rPr>
              <a:t>по охране труда, работники рабочих </a:t>
            </a:r>
            <a:r>
              <a:rPr lang="ru-RU" sz="1400" dirty="0" smtClean="0">
                <a:latin typeface="Times New Roman" panose="02020603050405020304" pitchFamily="18" charset="0"/>
                <a:cs typeface="Times New Roman" panose="02020603050405020304" pitchFamily="18" charset="0"/>
              </a:rPr>
              <a:t>профессий</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Ч</a:t>
            </a:r>
            <a:r>
              <a:rPr lang="ru-RU" sz="1400" dirty="0" smtClean="0">
                <a:latin typeface="Times New Roman" panose="02020603050405020304" pitchFamily="18" charset="0"/>
                <a:cs typeface="Times New Roman" panose="02020603050405020304" pitchFamily="18" charset="0"/>
              </a:rPr>
              <a:t>лены </a:t>
            </a:r>
            <a:r>
              <a:rPr lang="ru-RU" sz="1400" dirty="0">
                <a:latin typeface="Times New Roman" panose="02020603050405020304" pitchFamily="18" charset="0"/>
                <a:cs typeface="Times New Roman" panose="02020603050405020304" pitchFamily="18" charset="0"/>
              </a:rPr>
              <a:t>комиссий по проверке знания требований охраны труда, лица, проводящие инструктажи по охране труда и обучение требованиям охраны </a:t>
            </a:r>
            <a:r>
              <a:rPr lang="ru-RU" sz="1400" dirty="0" smtClean="0">
                <a:latin typeface="Times New Roman" panose="02020603050405020304" pitchFamily="18" charset="0"/>
                <a:cs typeface="Times New Roman" panose="02020603050405020304" pitchFamily="18" charset="0"/>
              </a:rPr>
              <a:t>труда </a:t>
            </a:r>
          </a:p>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Члены </a:t>
            </a:r>
            <a:r>
              <a:rPr lang="ru-RU" sz="1400" dirty="0">
                <a:latin typeface="Times New Roman" panose="02020603050405020304" pitchFamily="18" charset="0"/>
                <a:cs typeface="Times New Roman" panose="02020603050405020304" pitchFamily="18" charset="0"/>
              </a:rPr>
              <a:t>комитетов (комиссий) по охране труда, уполномоченные (доверенные) лица по охране труда профессиональных союзов и иных уполномоченных работниками представительных органов организаций</a:t>
            </a:r>
            <a:endParaRPr lang="ru-RU" sz="1400" dirty="0"/>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5382" y="3055766"/>
            <a:ext cx="1441746" cy="1624503"/>
          </a:xfrm>
          <a:prstGeom prst="rect">
            <a:avLst/>
          </a:prstGeom>
        </p:spPr>
      </p:pic>
      <p:pic>
        <p:nvPicPr>
          <p:cNvPr id="11" name="Рисунок 10"/>
          <p:cNvPicPr>
            <a:picLocks noChangeAspect="1"/>
          </p:cNvPicPr>
          <p:nvPr/>
        </p:nvPicPr>
        <p:blipFill>
          <a:blip r:embed="rId3"/>
          <a:stretch>
            <a:fillRect/>
          </a:stretch>
        </p:blipFill>
        <p:spPr>
          <a:xfrm>
            <a:off x="0" y="0"/>
            <a:ext cx="2411760" cy="1265943"/>
          </a:xfrm>
          <a:prstGeom prst="rect">
            <a:avLst/>
          </a:prstGeom>
        </p:spPr>
      </p:pic>
      <p:sp>
        <p:nvSpPr>
          <p:cNvPr id="2" name="Прямоугольник 1"/>
          <p:cNvSpPr/>
          <p:nvPr/>
        </p:nvSpPr>
        <p:spPr>
          <a:xfrm>
            <a:off x="2286000" y="0"/>
            <a:ext cx="685800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4"/>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4"/>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4"/>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7839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TextBox 1"/>
          <p:cNvSpPr txBox="1"/>
          <p:nvPr/>
        </p:nvSpPr>
        <p:spPr>
          <a:xfrm>
            <a:off x="578469" y="1196752"/>
            <a:ext cx="8169995" cy="276999"/>
          </a:xfrm>
          <a:prstGeom prst="rect">
            <a:avLst/>
          </a:prstGeom>
          <a:noFill/>
        </p:spPr>
        <p:txBody>
          <a:bodyPr wrap="square" rtlCol="0">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20537" y="873586"/>
            <a:ext cx="8485857" cy="1754326"/>
          </a:xfrm>
          <a:prstGeom prst="rect">
            <a:avLst/>
          </a:prstGeom>
          <a:noFill/>
        </p:spPr>
        <p:txBody>
          <a:bodyPr wrap="square" rtlCol="0">
            <a:spAutoFit/>
          </a:bodyPr>
          <a:lstStyle/>
          <a:p>
            <a:pPr algn="ctr"/>
            <a:endParaRPr lang="ru-RU"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Безопасные </a:t>
            </a:r>
            <a:r>
              <a:rPr lang="ru-RU" b="1" dirty="0" smtClean="0">
                <a:latin typeface="Times New Roman" panose="02020603050405020304" pitchFamily="18" charset="0"/>
                <a:cs typeface="Times New Roman" panose="02020603050405020304" pitchFamily="18" charset="0"/>
              </a:rPr>
              <a:t>методы </a:t>
            </a:r>
            <a:r>
              <a:rPr lang="ru-RU" b="1" dirty="0">
                <a:latin typeface="Times New Roman" panose="02020603050405020304" pitchFamily="18" charset="0"/>
                <a:cs typeface="Times New Roman" panose="02020603050405020304" pitchFamily="18" charset="0"/>
              </a:rPr>
              <a:t>и </a:t>
            </a:r>
            <a:r>
              <a:rPr lang="ru-RU" b="1" dirty="0" smtClean="0">
                <a:latin typeface="Times New Roman" panose="02020603050405020304" pitchFamily="18" charset="0"/>
                <a:cs typeface="Times New Roman" panose="02020603050405020304" pitchFamily="18" charset="0"/>
              </a:rPr>
              <a:t>приемы </a:t>
            </a:r>
            <a:r>
              <a:rPr lang="ru-RU" b="1" dirty="0">
                <a:latin typeface="Times New Roman" panose="02020603050405020304" pitchFamily="18" charset="0"/>
                <a:cs typeface="Times New Roman" panose="02020603050405020304" pitchFamily="18" charset="0"/>
              </a:rPr>
              <a:t>выполнения работ повышенной опасности, к которым предъявляются дополнительные требования в соответствии с нормативными правовыми актами, содержащими государственные нормативные требования охраны труда</a:t>
            </a:r>
            <a:endParaRPr lang="ru-RU" dirty="0"/>
          </a:p>
        </p:txBody>
      </p:sp>
      <p:sp>
        <p:nvSpPr>
          <p:cNvPr id="10" name="TextBox 9"/>
          <p:cNvSpPr txBox="1"/>
          <p:nvPr/>
        </p:nvSpPr>
        <p:spPr>
          <a:xfrm>
            <a:off x="2555776" y="2883383"/>
            <a:ext cx="5760640" cy="1169551"/>
          </a:xfrm>
          <a:prstGeom prst="rect">
            <a:avLst/>
          </a:prstGeom>
          <a:noFill/>
        </p:spPr>
        <p:txBody>
          <a:bodyPr wrap="square" rtlCol="0">
            <a:spAutoFit/>
          </a:bodyPr>
          <a:lstStyle/>
          <a:p>
            <a:pPr marL="285750" indent="-285750">
              <a:buFont typeface="Wingdings" panose="05000000000000000000" pitchFamily="2" charset="2"/>
              <a:buChar char="ü"/>
            </a:pPr>
            <a:r>
              <a:rPr lang="ru-RU" sz="1400" dirty="0" smtClean="0">
                <a:latin typeface="Times New Roman" panose="02020603050405020304" pitchFamily="18" charset="0"/>
                <a:cs typeface="Times New Roman" panose="02020603050405020304" pitchFamily="18" charset="0"/>
              </a:rPr>
              <a:t>Работники</a:t>
            </a:r>
            <a:r>
              <a:rPr lang="ru-RU" sz="1400" dirty="0">
                <a:latin typeface="Times New Roman" panose="02020603050405020304" pitchFamily="18" charset="0"/>
                <a:cs typeface="Times New Roman" panose="02020603050405020304" pitchFamily="18" charset="0"/>
              </a:rPr>
              <a:t>, непосредственно выполняющие работы повышенной </a:t>
            </a:r>
            <a:r>
              <a:rPr lang="ru-RU" sz="1400" dirty="0" smtClean="0">
                <a:latin typeface="Times New Roman" panose="02020603050405020304" pitchFamily="18" charset="0"/>
                <a:cs typeface="Times New Roman" panose="02020603050405020304" pitchFamily="18" charset="0"/>
              </a:rPr>
              <a:t>опасности</a:t>
            </a:r>
          </a:p>
          <a:p>
            <a:pPr marL="285750" indent="-285750">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Л</a:t>
            </a:r>
            <a:r>
              <a:rPr lang="ru-RU" sz="1400" dirty="0" smtClean="0">
                <a:latin typeface="Times New Roman" panose="02020603050405020304" pitchFamily="18" charset="0"/>
                <a:cs typeface="Times New Roman" panose="02020603050405020304" pitchFamily="18" charset="0"/>
              </a:rPr>
              <a:t>ица</a:t>
            </a:r>
            <a:r>
              <a:rPr lang="ru-RU" sz="1400" dirty="0">
                <a:latin typeface="Times New Roman" panose="02020603050405020304" pitchFamily="18" charset="0"/>
                <a:cs typeface="Times New Roman" panose="02020603050405020304" pitchFamily="18" charset="0"/>
              </a:rPr>
              <a:t>, ответственные за организацию, выполнение и контроль работ повышенной опасности, определенные локальными нормативными актами работодателя</a:t>
            </a:r>
            <a:endParaRPr lang="ru-RU" sz="1400" dirty="0"/>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308" y="2780928"/>
            <a:ext cx="1530036" cy="1512167"/>
          </a:xfrm>
          <a:prstGeom prst="rect">
            <a:avLst/>
          </a:prstGeom>
        </p:spPr>
      </p:pic>
      <p:sp>
        <p:nvSpPr>
          <p:cNvPr id="13" name="TextBox 12"/>
          <p:cNvSpPr txBox="1"/>
          <p:nvPr/>
        </p:nvSpPr>
        <p:spPr>
          <a:xfrm>
            <a:off x="612775" y="4293096"/>
            <a:ext cx="6119465" cy="1723549"/>
          </a:xfrm>
          <a:prstGeom prst="rect">
            <a:avLst/>
          </a:prstGeom>
          <a:noFill/>
        </p:spPr>
        <p:txBody>
          <a:bodyPr wrap="square" rtlCol="0">
            <a:spAutoFit/>
          </a:bodyPr>
          <a:lstStyle/>
          <a:p>
            <a:pPr algn="just"/>
            <a:endParaRPr lang="ru-RU" sz="1600" b="1" dirty="0" smtClean="0">
              <a:solidFill>
                <a:srgbClr val="FF0000"/>
              </a:solidFill>
              <a:latin typeface="Times New Roman" panose="02020603050405020304" pitchFamily="18" charset="0"/>
              <a:cs typeface="Times New Roman" panose="02020603050405020304" pitchFamily="18" charset="0"/>
            </a:endParaRPr>
          </a:p>
          <a:p>
            <a:pPr algn="just"/>
            <a:endParaRPr lang="ru-RU" sz="1600" b="1" dirty="0">
              <a:solidFill>
                <a:srgbClr val="FF0000"/>
              </a:solidFill>
              <a:latin typeface="Times New Roman" panose="02020603050405020304" pitchFamily="18" charset="0"/>
              <a:cs typeface="Times New Roman" panose="02020603050405020304" pitchFamily="18" charset="0"/>
            </a:endParaRPr>
          </a:p>
          <a:p>
            <a:pPr algn="just"/>
            <a:endParaRPr lang="ru-RU" sz="1600" b="1" dirty="0" smtClean="0">
              <a:solidFill>
                <a:srgbClr val="FF0000"/>
              </a:solidFill>
              <a:latin typeface="Times New Roman" panose="02020603050405020304" pitchFamily="18" charset="0"/>
              <a:cs typeface="Times New Roman" panose="02020603050405020304" pitchFamily="18" charset="0"/>
            </a:endParaRPr>
          </a:p>
          <a:p>
            <a:pPr algn="just"/>
            <a:r>
              <a:rPr lang="ru-RU" sz="1600" b="1" dirty="0" smtClean="0">
                <a:solidFill>
                  <a:srgbClr val="FF0000"/>
                </a:solidFill>
                <a:latin typeface="Times New Roman" panose="02020603050405020304" pitchFamily="18" charset="0"/>
                <a:cs typeface="Times New Roman" panose="02020603050405020304" pitchFamily="18" charset="0"/>
              </a:rPr>
              <a:t>ВНИМАНИЕ</a:t>
            </a:r>
            <a:r>
              <a:rPr lang="ru-RU" sz="1600" b="1" dirty="0" smtClean="0">
                <a:solidFill>
                  <a:srgbClr val="FF0000"/>
                </a:solidFill>
                <a:latin typeface="Times New Roman" panose="02020603050405020304" pitchFamily="18" charset="0"/>
                <a:cs typeface="Times New Roman" panose="02020603050405020304" pitchFamily="18" charset="0"/>
              </a:rPr>
              <a:t>!</a:t>
            </a:r>
            <a:r>
              <a:rPr lang="ru-RU" sz="1600" dirty="0" smtClean="0">
                <a:solidFill>
                  <a:prstClr val="black"/>
                </a:solidFill>
                <a:latin typeface="Times New Roman" panose="02020603050405020304" pitchFamily="18" charset="0"/>
                <a:cs typeface="Times New Roman" panose="02020603050405020304" pitchFamily="18" charset="0"/>
              </a:rPr>
              <a:t>  </a:t>
            </a:r>
            <a:r>
              <a:rPr lang="ru-RU" sz="1400" dirty="0" smtClean="0">
                <a:solidFill>
                  <a:prstClr val="black"/>
                </a:solidFill>
                <a:latin typeface="Times New Roman" panose="02020603050405020304" pitchFamily="18" charset="0"/>
                <a:cs typeface="Times New Roman" panose="02020603050405020304" pitchFamily="18" charset="0"/>
              </a:rPr>
              <a:t>В </a:t>
            </a:r>
            <a:r>
              <a:rPr lang="ru-RU" sz="1400" dirty="0">
                <a:solidFill>
                  <a:prstClr val="black"/>
                </a:solidFill>
                <a:latin typeface="Times New Roman" panose="02020603050405020304" pitchFamily="18" charset="0"/>
                <a:cs typeface="Times New Roman" panose="02020603050405020304" pitchFamily="18" charset="0"/>
              </a:rPr>
              <a:t>случае если работнику установлено обучение по охране труда по трем программам обучения требованиям охраны труда, общая минимальная продолжительность обучения по программам обучения требованиям охраны труда может быть снижена, </a:t>
            </a:r>
            <a:r>
              <a:rPr lang="ru-RU" sz="1400" u="sng" dirty="0">
                <a:solidFill>
                  <a:prstClr val="black"/>
                </a:solidFill>
                <a:latin typeface="Times New Roman" panose="02020603050405020304" pitchFamily="18" charset="0"/>
                <a:cs typeface="Times New Roman" panose="02020603050405020304" pitchFamily="18" charset="0"/>
              </a:rPr>
              <a:t>но не менее чем до 40 часов</a:t>
            </a:r>
            <a:r>
              <a:rPr lang="ru-RU" sz="1400" dirty="0">
                <a:solidFill>
                  <a:prstClr val="black"/>
                </a:solidFill>
                <a:latin typeface="Times New Roman" panose="02020603050405020304" pitchFamily="18" charset="0"/>
                <a:cs typeface="Times New Roman" panose="02020603050405020304" pitchFamily="18" charset="0"/>
              </a:rPr>
              <a:t>. </a:t>
            </a:r>
            <a:endParaRPr lang="ru-RU" sz="1400" dirty="0"/>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40" y="4293096"/>
            <a:ext cx="1121456" cy="1723548"/>
          </a:xfrm>
          <a:prstGeom prst="rect">
            <a:avLst/>
          </a:prstGeom>
        </p:spPr>
      </p:pic>
      <p:pic>
        <p:nvPicPr>
          <p:cNvPr id="15" name="Рисунок 14"/>
          <p:cNvPicPr>
            <a:picLocks noChangeAspect="1"/>
          </p:cNvPicPr>
          <p:nvPr/>
        </p:nvPicPr>
        <p:blipFill>
          <a:blip r:embed="rId4"/>
          <a:stretch>
            <a:fillRect/>
          </a:stretch>
        </p:blipFill>
        <p:spPr>
          <a:xfrm>
            <a:off x="0" y="0"/>
            <a:ext cx="2411760" cy="1265943"/>
          </a:xfrm>
          <a:prstGeom prst="rect">
            <a:avLst/>
          </a:prstGeom>
        </p:spPr>
      </p:pic>
      <p:sp>
        <p:nvSpPr>
          <p:cNvPr id="3" name="Прямоугольник 2"/>
          <p:cNvSpPr/>
          <p:nvPr/>
        </p:nvSpPr>
        <p:spPr>
          <a:xfrm>
            <a:off x="2286000" y="0"/>
            <a:ext cx="685800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5"/>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5"/>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5"/>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5"/>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5"/>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662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descr="Многопрофильный центр Феникс, Челябинс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7" descr="Многопрофильный центр Феникс, Челябинс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Прямоугольник 11"/>
          <p:cNvSpPr/>
          <p:nvPr/>
        </p:nvSpPr>
        <p:spPr>
          <a:xfrm>
            <a:off x="4932040" y="3"/>
            <a:ext cx="4211960" cy="1014380"/>
          </a:xfrm>
          <a:prstGeom prst="rect">
            <a:avLst/>
          </a:prstGeom>
        </p:spPr>
        <p:txBody>
          <a:bodyPr wrap="square">
            <a:spAutoFit/>
          </a:bodyPr>
          <a:lstStyle/>
          <a:p>
            <a:pPr algn="r">
              <a:lnSpc>
                <a:spcPct val="107000"/>
              </a:lnSpc>
              <a:spcAft>
                <a:spcPts val="0"/>
              </a:spcAft>
            </a:pPr>
            <a:endParaRPr lang="ru-RU" sz="1400" b="1" dirty="0" smtClean="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smtClean="0">
                <a:latin typeface="Times New Roman" panose="02020603050405020304" pitchFamily="18" charset="0"/>
                <a:ea typeface="Calibri" panose="020F0502020204030204" pitchFamily="34" charset="0"/>
                <a:cs typeface="Times New Roman" panose="02020603050405020304" pitchFamily="18" charset="0"/>
              </a:rPr>
              <a:t>моб</a:t>
            </a:r>
            <a:r>
              <a:rPr lang="ru-RU" sz="1400" b="1" dirty="0">
                <a:latin typeface="Times New Roman" panose="02020603050405020304" pitchFamily="18" charset="0"/>
                <a:ea typeface="Calibri" panose="020F0502020204030204" pitchFamily="34" charset="0"/>
                <a:cs typeface="Times New Roman" panose="02020603050405020304" pitchFamily="18" charset="0"/>
              </a:rPr>
              <a:t>. тел:  8 952 671 1725, раб. тел. 8(3452) 950-973</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E</a:t>
            </a:r>
            <a:r>
              <a:rPr lang="ru-RU" sz="1400" b="1" dirty="0">
                <a:latin typeface="Times New Roman" panose="02020603050405020304" pitchFamily="18" charset="0"/>
                <a:ea typeface="Calibri" panose="020F0502020204030204" pitchFamily="34" charset="0"/>
                <a:cs typeface="Times New Roman" panose="02020603050405020304" pitchFamily="18" charset="0"/>
              </a:rPr>
              <a:t>-</a:t>
            </a:r>
            <a:r>
              <a:rPr lang="en-US" sz="1400" b="1" dirty="0">
                <a:latin typeface="Times New Roman" panose="02020603050405020304" pitchFamily="18" charset="0"/>
                <a:ea typeface="Calibri" panose="020F0502020204030204" pitchFamily="34" charset="0"/>
                <a:cs typeface="Times New Roman" panose="02020603050405020304" pitchFamily="18" charset="0"/>
              </a:rPr>
              <a:t>mail</a:t>
            </a: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en-US" sz="1400" b="1" dirty="0">
                <a:latin typeface="Times New Roman" panose="02020603050405020304" pitchFamily="18" charset="0"/>
                <a:ea typeface="Calibri" panose="020F0502020204030204" pitchFamily="34" charset="0"/>
                <a:cs typeface="Times New Roman" panose="02020603050405020304" pitchFamily="18" charset="0"/>
                <a:hlinkClick r:id="rId2"/>
              </a:rPr>
              <a:t>win</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1070829@</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yandex</a:t>
            </a:r>
            <a:r>
              <a:rPr lang="ru-RU" sz="1400" b="1" dirty="0">
                <a:latin typeface="Times New Roman" panose="02020603050405020304" pitchFamily="18" charset="0"/>
                <a:ea typeface="Calibri" panose="020F0502020204030204" pitchFamily="34" charset="0"/>
                <a:cs typeface="Times New Roman" panose="02020603050405020304" pitchFamily="18" charset="0"/>
                <a:hlinkClick r:id="rId2"/>
              </a:rPr>
              <a:t>.</a:t>
            </a:r>
            <a:r>
              <a:rPr lang="en-US" sz="1400" b="1" dirty="0" err="1">
                <a:latin typeface="Times New Roman" panose="02020603050405020304" pitchFamily="18" charset="0"/>
                <a:ea typeface="Calibri" panose="020F0502020204030204" pitchFamily="34" charset="0"/>
                <a:cs typeface="Times New Roman" panose="02020603050405020304" pitchFamily="18" charset="0"/>
                <a:hlinkClick r:id="rId2"/>
              </a:rPr>
              <a:t>ru</a:t>
            </a:r>
            <a:endParaRPr lang="ru-RU" sz="1400" b="1" dirty="0">
              <a:latin typeface="Times New Roman" panose="02020603050405020304" pitchFamily="18" charset="0"/>
              <a:ea typeface="Calibri" panose="020F0502020204030204" pitchFamily="34" charset="0"/>
              <a:cs typeface="Times New Roman" panose="02020603050405020304" pitchFamily="18" charset="0"/>
            </a:endParaRPr>
          </a:p>
          <a:p>
            <a:pPr algn="r">
              <a:lnSpc>
                <a:spcPct val="107000"/>
              </a:lnSpc>
              <a:spcAft>
                <a:spcPts val="0"/>
              </a:spcAft>
            </a:pPr>
            <a:r>
              <a:rPr lang="ru-RU" sz="1400" b="1" dirty="0">
                <a:latin typeface="Times New Roman" panose="02020603050405020304" pitchFamily="18" charset="0"/>
                <a:ea typeface="Calibri" panose="020F0502020204030204" pitchFamily="34" charset="0"/>
                <a:cs typeface="Times New Roman" panose="02020603050405020304" pitchFamily="18" charset="0"/>
              </a:rPr>
              <a:t>Сайт: </a:t>
            </a:r>
            <a:r>
              <a:rPr lang="en-US" sz="1400" b="1" dirty="0">
                <a:latin typeface="Times New Roman" panose="02020603050405020304" pitchFamily="18" charset="0"/>
                <a:ea typeface="Calibri" panose="020F0502020204030204" pitchFamily="34" charset="0"/>
                <a:cs typeface="Times New Roman" panose="02020603050405020304" pitchFamily="18" charset="0"/>
              </a:rPr>
              <a:t>www.fkct.ru</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578469" y="1196752"/>
            <a:ext cx="8169995" cy="276999"/>
          </a:xfrm>
          <a:prstGeom prst="rect">
            <a:avLst/>
          </a:prstGeom>
          <a:noFill/>
        </p:spPr>
        <p:txBody>
          <a:bodyPr wrap="square" rtlCol="0">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46810" y="1628800"/>
            <a:ext cx="7488832" cy="369332"/>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Использование (применение) средств индивидуальной защиты </a:t>
            </a:r>
            <a:endParaRPr lang="ru-RU" b="1" dirty="0"/>
          </a:p>
        </p:txBody>
      </p:sp>
      <p:sp>
        <p:nvSpPr>
          <p:cNvPr id="5" name="TextBox 4"/>
          <p:cNvSpPr txBox="1"/>
          <p:nvPr/>
        </p:nvSpPr>
        <p:spPr>
          <a:xfrm>
            <a:off x="2060311" y="2492896"/>
            <a:ext cx="6552728" cy="1600438"/>
          </a:xfrm>
          <a:prstGeom prst="rect">
            <a:avLst/>
          </a:prstGeom>
          <a:noFill/>
        </p:spPr>
        <p:txBody>
          <a:bodyPr wrap="square" rtlCol="0">
            <a:spAutoFit/>
          </a:bodyPr>
          <a:lstStyle/>
          <a:p>
            <a:pPr marL="285750" indent="-285750" algn="just">
              <a:buFont typeface="Wingdings" panose="05000000000000000000" pitchFamily="2" charset="2"/>
              <a:buChar char="ü"/>
            </a:pPr>
            <a:r>
              <a:rPr lang="ru-RU" sz="1400" dirty="0">
                <a:latin typeface="Times New Roman" panose="02020603050405020304" pitchFamily="18" charset="0"/>
                <a:cs typeface="Times New Roman" panose="02020603050405020304" pitchFamily="18" charset="0"/>
              </a:rPr>
              <a:t>Обучение использованию (применению) СИЗ должны пройти работники, использующие СИЗ, применение которых требует практических навыков. Перечень таких СИЗ (в зависимости от степени риска причинения вреда работнику) утверждает работодатель. Если от работника требуются навыки применения СИЗ, он подлежит обучению, если нет, тогда работодатель обеспечивает его ознакомление со способами проверки их работоспособности и исправности в рамках проведения инструктажа по ОТ на рабочем </a:t>
            </a:r>
            <a:r>
              <a:rPr lang="ru-RU" sz="1400" dirty="0" smtClean="0">
                <a:latin typeface="Times New Roman" panose="02020603050405020304" pitchFamily="18" charset="0"/>
                <a:cs typeface="Times New Roman" panose="02020603050405020304" pitchFamily="18" charset="0"/>
              </a:rPr>
              <a:t>месте.</a:t>
            </a:r>
            <a:endParaRPr lang="ru-RU" sz="1400" dirty="0"/>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857" y="2708920"/>
            <a:ext cx="1543526" cy="1543526"/>
          </a:xfrm>
          <a:prstGeom prst="rect">
            <a:avLst/>
          </a:prstGeom>
        </p:spPr>
      </p:pic>
      <p:pic>
        <p:nvPicPr>
          <p:cNvPr id="13" name="Рисунок 12"/>
          <p:cNvPicPr>
            <a:picLocks noChangeAspect="1"/>
          </p:cNvPicPr>
          <p:nvPr/>
        </p:nvPicPr>
        <p:blipFill>
          <a:blip r:embed="rId4"/>
          <a:stretch>
            <a:fillRect/>
          </a:stretch>
        </p:blipFill>
        <p:spPr>
          <a:xfrm>
            <a:off x="0" y="0"/>
            <a:ext cx="2411760" cy="1265943"/>
          </a:xfrm>
          <a:prstGeom prst="rect">
            <a:avLst/>
          </a:prstGeom>
        </p:spPr>
      </p:pic>
    </p:spTree>
    <p:extLst>
      <p:ext uri="{BB962C8B-B14F-4D97-AF65-F5344CB8AC3E}">
        <p14:creationId xmlns:p14="http://schemas.microsoft.com/office/powerpoint/2010/main" val="19982399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3739</TotalTime>
  <Words>1709</Words>
  <Application>Microsoft Office PowerPoint</Application>
  <PresentationFormat>Экран (4:3)</PresentationFormat>
  <Paragraphs>173</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dc:creator>
  <cp:lastModifiedBy>Пользователь</cp:lastModifiedBy>
  <cp:revision>226</cp:revision>
  <dcterms:created xsi:type="dcterms:W3CDTF">2018-03-26T05:23:48Z</dcterms:created>
  <dcterms:modified xsi:type="dcterms:W3CDTF">2022-08-22T08:04:05Z</dcterms:modified>
</cp:coreProperties>
</file>