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5" r:id="rId3"/>
    <p:sldId id="275" r:id="rId4"/>
    <p:sldId id="309" r:id="rId5"/>
    <p:sldId id="284" r:id="rId6"/>
    <p:sldId id="310" r:id="rId7"/>
    <p:sldId id="318" r:id="rId8"/>
    <p:sldId id="319" r:id="rId9"/>
    <p:sldId id="321" r:id="rId10"/>
    <p:sldId id="322" r:id="rId11"/>
    <p:sldId id="290" r:id="rId12"/>
    <p:sldId id="320" r:id="rId13"/>
    <p:sldId id="323" r:id="rId14"/>
    <p:sldId id="324" r:id="rId15"/>
    <p:sldId id="311" r:id="rId16"/>
    <p:sldId id="312" r:id="rId17"/>
    <p:sldId id="313" r:id="rId18"/>
    <p:sldId id="317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7" autoAdjust="0"/>
    <p:restoredTop sz="94743" autoAdjust="0"/>
  </p:normalViewPr>
  <p:slideViewPr>
    <p:cSldViewPr>
      <p:cViewPr varScale="1">
        <p:scale>
          <a:sx n="70" d="100"/>
          <a:sy n="70" d="100"/>
        </p:scale>
        <p:origin x="124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2CCF5-4D58-4BEA-9B32-5832A23F2DE4}" type="datetimeFigureOut">
              <a:rPr lang="ru-RU" smtClean="0"/>
              <a:t>15.08.2022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C64CF0-59FC-4924-8167-B432BEF35F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552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14489-E75A-49B0-A3A2-FBAA1E445E24}" type="datetime1">
              <a:rPr lang="ru-RU" smtClean="0"/>
              <a:t>15.08.2022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B4C0-433F-4C51-931F-3633C3DC2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21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2EDE-C333-4630-A0C9-C214DAA62DE4}" type="datetime1">
              <a:rPr lang="ru-RU" smtClean="0"/>
              <a:t>15.08.2022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B4C0-433F-4C51-931F-3633C3DC2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495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40-05B7-446D-859B-D22AB0E93535}" type="datetime1">
              <a:rPr lang="ru-RU" smtClean="0"/>
              <a:t>15.08.2022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B4C0-433F-4C51-931F-3633C3DC2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920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721C8-DDED-4E42-9C1B-CECC28A29FDE}" type="datetime1">
              <a:rPr lang="ru-RU" smtClean="0"/>
              <a:t>15.08.2022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B4C0-433F-4C51-931F-3633C3DC2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050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4D03B-6976-4180-8C0D-445705CBC4A3}" type="datetime1">
              <a:rPr lang="ru-RU" smtClean="0"/>
              <a:t>15.08.2022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B4C0-433F-4C51-931F-3633C3DC2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95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47384-0AC0-416F-B618-F32A50E64FA9}" type="datetime1">
              <a:rPr lang="ru-RU" smtClean="0"/>
              <a:t>15.08.2022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B4C0-433F-4C51-931F-3633C3DC2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929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058C-C85B-44FC-85A3-FA07522FCC66}" type="datetime1">
              <a:rPr lang="ru-RU" smtClean="0"/>
              <a:t>15.08.2022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B4C0-433F-4C51-931F-3633C3DC2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060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D9D49-D9E0-44D9-AD0D-CA42CB0EAE40}" type="datetime1">
              <a:rPr lang="ru-RU" smtClean="0"/>
              <a:t>15.08.2022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B4C0-433F-4C51-931F-3633C3DC2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732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9BE2B-F062-44C8-A10E-2613651F0FFC}" type="datetime1">
              <a:rPr lang="ru-RU" smtClean="0"/>
              <a:t>15.08.2022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B4C0-433F-4C51-931F-3633C3DC2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695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8B9D3-9339-43E1-8345-52BAD76A5BBA}" type="datetime1">
              <a:rPr lang="ru-RU" smtClean="0"/>
              <a:t>15.08.2022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B4C0-433F-4C51-931F-3633C3DC2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525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CE66A-F746-46C9-9775-1AFD4D821401}" type="datetime1">
              <a:rPr lang="ru-RU" smtClean="0"/>
              <a:t>15.08.2022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CB4C0-433F-4C51-931F-3633C3DC2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271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4D6B0-FA1B-4C85-9FD1-1004604C301F}" type="datetime1">
              <a:rPr lang="ru-RU" smtClean="0"/>
              <a:t>15.08.2022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CB4C0-433F-4C51-931F-3633C3DC2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553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win1070829@yandex.ru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win1070829@yandex.ru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mailto:win1070829@yandex.r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win1070829@yandex.ru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win1070829@yandex.ru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mailto:win1070829@yandex.r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win1070829@yandex.ru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win1070829@yandex.ru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win1070829@yandex.ru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win1070829@yandex.ru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win1070829@yandex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win1070829@yandex.ru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win1070829@yandex.ru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win1070829@yandex.r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win1070829@yandex.ru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win1070829@yandex.ru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win1070829@yandex.ru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win1070829@yandex.ru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win1070829@yandex.ru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55306" y="0"/>
            <a:ext cx="4488694" cy="1244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0"/>
              </a:spcAft>
            </a:pPr>
            <a:endParaRPr lang="ru-RU" sz="1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тел:  8 952 671 1725, раб. тел. 8(3452) 950-973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win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1070829@</a:t>
            </a:r>
            <a:r>
              <a:rPr lang="en-US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4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1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www.fkct.ru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5" y="1052736"/>
            <a:ext cx="78560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ПРАВИЛА ОБУЧЕНИЯ РАБОТНИКОВ МЕРАМ ПОЖАРНОЙ БЕЗОПАСНОСТИ»</a:t>
            </a:r>
          </a:p>
          <a:p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789" y="2351572"/>
            <a:ext cx="4638675" cy="33528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4F5834-AEB3-4045-BB4B-14E41FCB7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590" y="2402035"/>
            <a:ext cx="3670716" cy="26640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411760" cy="12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181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419872" y="264092"/>
            <a:ext cx="309591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44008" y="0"/>
            <a:ext cx="4499992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тел:  8 952 671 1725, раб. тел. 8(3452) 950-973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win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1070829@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www.fkct.ru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9412" y="670404"/>
            <a:ext cx="864089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«ТЕМП» предлагает Вам</a:t>
            </a:r>
          </a:p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ройти курсы повышения квалификации по утвержденным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 в области Пожарной безопасности: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25021A-68AC-49DE-AA8B-8062B8C31D76}"/>
              </a:ext>
            </a:extLst>
          </p:cNvPr>
          <p:cNvSpPr txBox="1"/>
          <p:nvPr/>
        </p:nvSpPr>
        <p:spPr>
          <a:xfrm>
            <a:off x="161639" y="2060848"/>
            <a:ext cx="879065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обучения: 3 600 рублей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обучения: очно / дистанционно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образованию: Наличие СПО / ВПО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документы для начала обучения: Диплом СПО/ВПО, № СНИЛС.</a:t>
            </a:r>
          </a:p>
          <a:p>
            <a:pPr algn="just"/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11760" cy="12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298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932040" y="0"/>
            <a:ext cx="4211960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тел:  8 952 671 1725, раб. тел. 8(3452) 950-973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win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1070829@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www.fkct.ru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4155" y="1382061"/>
            <a:ext cx="76356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По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окончании обучения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выдается </a:t>
            </a:r>
          </a:p>
          <a:p>
            <a:pPr algn="just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удостоверение установленного образца  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2">
            <a:extLst>
              <a:ext uri="{FF2B5EF4-FFF2-40B4-BE49-F238E27FC236}">
                <a16:creationId xmlns:a16="http://schemas.microsoft.com/office/drawing/2014/main" id="{29B166A7-8926-4B52-867A-8B1C4FB29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300" y="2332038"/>
            <a:ext cx="5283200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411760" cy="12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184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88024" y="0"/>
            <a:ext cx="4355976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тел:  8 952 671 1725, раб. тел. 8(3452) 950-973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win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1070829@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www.fkct.ru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00542" y="836712"/>
            <a:ext cx="714291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изменений в порядке обучения </a:t>
            </a:r>
          </a:p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мерам пожарной безопасности с 1 марта 2022 года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25021A-68AC-49DE-AA8B-8062B8C31D76}"/>
              </a:ext>
            </a:extLst>
          </p:cNvPr>
          <p:cNvSpPr txBox="1"/>
          <p:nvPr/>
        </p:nvSpPr>
        <p:spPr>
          <a:xfrm>
            <a:off x="788835" y="1680240"/>
            <a:ext cx="7560840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лиц, проходящих обучение по дополнительным профессиональным программам - программам профессиональной переподготовки в области пожарной безопасности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</a:t>
            </a:r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указанные в пункте 1</a:t>
            </a:r>
            <a:r>
              <a:rPr lang="ru-RU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настоящего приложения, не имеющие среднего профессионального и (или) высшего образования по специальности "Пожарная безопасность" или направлению подготовки "</a:t>
            </a:r>
            <a:r>
              <a:rPr lang="ru-RU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Техносферная</a:t>
            </a:r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безопасность" по профилю "Пожарная безопасность"</a:t>
            </a:r>
            <a:endParaRPr lang="ru-RU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Руководители </a:t>
            </a:r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эксплуатирующих и управляющих организаций, осуществляющих хозяйственную деятельность, связанную с обеспечением пожарной безопасности на объектах защиты, либо назначенные ими ответственные за обеспечение пожарной безопасности на объектах защиты лица;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11760" cy="12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987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16016" y="0"/>
            <a:ext cx="4427984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тел:  8 952 671 1725, раб. тел. 8(3452) 950-973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win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1070829@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www.fkct.ru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85693" y="980728"/>
            <a:ext cx="707943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ООО «ТЕМП» предлагает Вам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пройти курс профессиональной переподготовки: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25021A-68AC-49DE-AA8B-8062B8C31D76}"/>
              </a:ext>
            </a:extLst>
          </p:cNvPr>
          <p:cNvSpPr txBox="1"/>
          <p:nvPr/>
        </p:nvSpPr>
        <p:spPr>
          <a:xfrm>
            <a:off x="155575" y="2276872"/>
            <a:ext cx="879065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программы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«Пожарная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«Специалист по противопожарной профилактике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обучения: 20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 рублей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обучения: очно / дистанционно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образованию: Наличие СПО / ВПО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документы для начала обучения: Диплом СПО/ВПО, № СНИЛС.</a:t>
            </a:r>
          </a:p>
          <a:p>
            <a:pPr algn="just"/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11760" cy="12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645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03848" y="6237312"/>
            <a:ext cx="574238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60032" y="0"/>
            <a:ext cx="4283968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тел:  8 952 671 1725, раб. тел. 8(3452) 950-973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win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1070829@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www.fkct.ru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7584" y="1005111"/>
            <a:ext cx="763568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algn="just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По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окончании обучения выдается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         </a:t>
            </a:r>
          </a:p>
          <a:p>
            <a:pPr algn="just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установленного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образца:</a:t>
            </a:r>
          </a:p>
          <a:p>
            <a:pPr algn="just"/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Пример диплома по профессиональной переподготовке Охрана труда">
            <a:extLst>
              <a:ext uri="{FF2B5EF4-FFF2-40B4-BE49-F238E27FC236}">
                <a16:creationId xmlns:a16="http://schemas.microsoft.com/office/drawing/2014/main" id="{8E3E23A2-8998-40F2-8946-81D3C71B3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2379558"/>
            <a:ext cx="6048673" cy="3857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411760" cy="12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111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932040" y="0"/>
            <a:ext cx="4211962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тел:  8 952 671 1725, раб. тел. 8(3452) 950-973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win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1070829@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www.fkct.ru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23599" y="836712"/>
            <a:ext cx="729680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изменений в порядке обучения 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мерам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пожарной безопасности с 1 марта 2022 года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25021A-68AC-49DE-AA8B-8062B8C31D76}"/>
              </a:ext>
            </a:extLst>
          </p:cNvPr>
          <p:cNvSpPr txBox="1"/>
          <p:nvPr/>
        </p:nvSpPr>
        <p:spPr>
          <a:xfrm>
            <a:off x="776146" y="1728386"/>
            <a:ext cx="7560840" cy="4262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algn="just"/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Долой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пожарно-технический минимум. </a:t>
            </a:r>
            <a:endPara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марта 2022 года обучение по Пожарно-техническому минимуму будет отменено. </a:t>
            </a:r>
          </a:p>
          <a:p>
            <a:pPr algn="just"/>
            <a:endParaRPr lang="ru-RU" sz="19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Важный </a:t>
            </a:r>
            <a:r>
              <a:rPr lang="ru-RU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момент: Обучение мерам пожарной безопасности в соответствии с пунктом 5 приказа МЧС России № 806 проводится, начиная с даты истечения сроков периодичности обучения по программам пожарно-технического минимума, а также по программам противопожарного инструктажа, установленных Нормами, утвержденными приказом МЧС России № 645</a:t>
            </a:r>
            <a:r>
              <a:rPr lang="ru-RU" sz="1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9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11760" cy="12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84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860032" y="0"/>
            <a:ext cx="4268860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тел:  8 952 671 1725, раб. тел. 8(3452) 950-973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win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1070829@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www.fkct.ru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00542" y="836712"/>
            <a:ext cx="714291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изменений в порядке обучения </a:t>
            </a:r>
          </a:p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мерам пожарной безопасности с 1 марта 2022 года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25021A-68AC-49DE-AA8B-8062B8C31D76}"/>
              </a:ext>
            </a:extLst>
          </p:cNvPr>
          <p:cNvSpPr txBox="1"/>
          <p:nvPr/>
        </p:nvSpPr>
        <p:spPr>
          <a:xfrm>
            <a:off x="791581" y="1916832"/>
            <a:ext cx="756084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Делегирование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полномочий на работников гражданско-правового договора. </a:t>
            </a:r>
            <a:endParaRPr lang="ru-RU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№806 разрешает обязанность по проведению инструктажей возложить на работников, трудоустроенных на основании гражданско-правового договора (п.8 Порядка №806). Однако данный работник также должен пройти обучение по программе в области пожарной безопасности и иметь независимую оценку квалификации.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11760" cy="12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954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0"/>
            <a:ext cx="4572000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тел:  8 952 671 1725, раб. тел. 8(3452) 950-973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win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1070829@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www.fkct.ru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00542" y="836712"/>
            <a:ext cx="714291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изменений в порядке обучения </a:t>
            </a:r>
          </a:p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мерам пожарной безопасности с 1 марта 2022 года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25021A-68AC-49DE-AA8B-8062B8C31D76}"/>
              </a:ext>
            </a:extLst>
          </p:cNvPr>
          <p:cNvSpPr txBox="1"/>
          <p:nvPr/>
        </p:nvSpPr>
        <p:spPr>
          <a:xfrm>
            <a:off x="791581" y="1916832"/>
            <a:ext cx="756084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Слияние инструктажей. </a:t>
            </a:r>
          </a:p>
          <a:p>
            <a:pPr algn="just"/>
            <a:endParaRPr lang="ru-RU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Инструктажи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видам (вводный, первичный на рабочем месте, повторный, внеплановый и целевой) остались без изменений, но для каждого из вида п.15 Порядком №806 установлены основания и особенности проведения.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от структуры и численности работников с 01.03.2022 допускается объединить проведение вводного инструктажа с первичным. Организация инструктажей допускается как в индивидуальном порядке с работником, так и группами, где работники выполняют аналогичную работу (п. 19 Порядка №806).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11760" cy="12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244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860032" y="0"/>
            <a:ext cx="4283968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тел:  8 952 671 1725, раб. тел. 8(3452) 950-973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win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1070829@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www.fkct.ru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00542" y="836712"/>
            <a:ext cx="714291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изменений в порядке обучения </a:t>
            </a:r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мерам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пожарной безопасности с 1 марта 2022 года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25021A-68AC-49DE-AA8B-8062B8C31D76}"/>
              </a:ext>
            </a:extLst>
          </p:cNvPr>
          <p:cNvSpPr txBox="1"/>
          <p:nvPr/>
        </p:nvSpPr>
        <p:spPr>
          <a:xfrm>
            <a:off x="791581" y="1916832"/>
            <a:ext cx="756084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Новая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журнала. </a:t>
            </a:r>
            <a:endPara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вступления в силу Порядка 806 необходимо будет изменить журнал о проведении инструктажей по мерам пожарной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добавив колонки для подписей инструктируемого и инструктирующего с проведения теоретической и практической частей. Форма журнала рекомендуемая. Появились новые столбцы: Практическая и теоретическая часть. А также при наличии указывать номер документа об образовании лица, проводившего инструктаж.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11760" cy="12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3408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932040" y="0"/>
            <a:ext cx="4211960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тел:  8 952 671 1725, раб. тел. 8(3452) 950-973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win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1070829@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www.fkct.ru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67901" y="1628799"/>
            <a:ext cx="72761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Будем рады сотрудничеству!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267744" y="4324794"/>
            <a:ext cx="72761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https</a:t>
            </a:r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www.fkct.ru</a:t>
            </a:r>
            <a:endParaRPr lang="ru-RU" sz="32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849" y="2342360"/>
            <a:ext cx="2736304" cy="21667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11760" cy="12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61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535488" y="0"/>
            <a:ext cx="4608512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107000"/>
              </a:lnSpc>
            </a:pP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тел:  8 952 671 1725, раб. тел. 8(3452) 950-973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win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1070829@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www.fkct.ru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23728" y="1124744"/>
            <a:ext cx="44891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законодательстве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2774" y="2132856"/>
            <a:ext cx="806368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марта 2022 г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вступает в силу новый Приказ МЧС России № 806 "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определении Порядка</a:t>
            </a: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видов, сроков обучения лиц, осуществляющих трудовую или служебную деятельность в организациях, по программам противопожарного инструктажа, требований к содержанию указанных программ и категорий лиц, проходящих обучение по дополнительным профессиональным программам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пожарной безопасности».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11760" cy="12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960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0"/>
            <a:ext cx="4572000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107000"/>
              </a:lnSpc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тел:  8 952 671 1725, раб. тел. 8(3452) 950-973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win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1070829@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www.fkct.ru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23728" y="1124744"/>
            <a:ext cx="44891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законодательстве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5" y="1938670"/>
            <a:ext cx="76328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МЧС РФ от 12.12.2007 № 645 «Об утверждении норм пожарной безопасности «Обучение мерам пожарной безопасности работников организаций»</a:t>
            </a:r>
          </a:p>
          <a:p>
            <a:pPr algn="just"/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11760" cy="12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928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419872" y="264092"/>
            <a:ext cx="309591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4048" y="0"/>
            <a:ext cx="4139952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107000"/>
              </a:lnSpc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тел:  8 952 671 1725, раб. тел. 8(3452) 950-973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win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1070829@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www.fkct.ru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23728" y="1124744"/>
            <a:ext cx="44891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законодательстве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5" y="1938670"/>
            <a:ext cx="76328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МЧС РФ от 12.12.2007 № 645 «Об утверждении норм пожарной безопасности «Обучение мерам пожарной безопасности работников организаций»</a:t>
            </a:r>
          </a:p>
          <a:p>
            <a:pPr algn="just"/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financialtribune.com/sites/default/files/field/image/17january/11_d_mesbah_26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36103">
            <a:off x="1631369" y="1837810"/>
            <a:ext cx="5743910" cy="17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411760" cy="12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60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860032" y="7938"/>
            <a:ext cx="4283968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тел:  8 952 671 1725, раб. тел. 8(3452) 950-973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win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1070829@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www.fkct.ru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25021A-68AC-49DE-AA8B-8062B8C31D76}"/>
              </a:ext>
            </a:extLst>
          </p:cNvPr>
          <p:cNvSpPr txBox="1"/>
          <p:nvPr/>
        </p:nvSpPr>
        <p:spPr>
          <a:xfrm>
            <a:off x="802775" y="2348880"/>
            <a:ext cx="75608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Обновленный нормативный акт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порядок, виды и сроки обучения работников по программам противопожарного инструктажа.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им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утверждены требования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содержанию программ противопожарного инструктажа и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категориям лиц, проходящим обучение по дополнительным профессиональным программам в области пожарной безопасности.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11760" cy="12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01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004048" y="0"/>
            <a:ext cx="4134462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тел:  8 952 671 1725, раб. тел. 8(3452) 950-973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win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1070829@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www.fkct.ru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8835" y="836712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prstClr val="black">
                  <a:lumMod val="65000"/>
                  <a:lumOff val="3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основных изменений в порядке обучения</a:t>
            </a:r>
          </a:p>
          <a:p>
            <a:pPr algn="ctr"/>
            <a:r>
              <a:rPr lang="ru-RU" sz="24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мерам пожарной безопасности с 1 марта 2022 года    </a:t>
            </a:r>
            <a:endParaRPr lang="ru-RU" sz="2400" b="1" dirty="0">
              <a:solidFill>
                <a:prstClr val="black">
                  <a:lumMod val="65000"/>
                  <a:lumOff val="3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25021A-68AC-49DE-AA8B-8062B8C31D76}"/>
              </a:ext>
            </a:extLst>
          </p:cNvPr>
          <p:cNvSpPr txBox="1"/>
          <p:nvPr/>
        </p:nvSpPr>
        <p:spPr>
          <a:xfrm>
            <a:off x="788835" y="1680240"/>
            <a:ext cx="756084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endPara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образование. </a:t>
            </a:r>
            <a:endPara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изменением в приказе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№806 можно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считать появившиеся требования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квалификации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работников,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возложена обязанность по проведению противопожарных инструктажей. В соответствии с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п.7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 №806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работники должны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пройти (или иметь) дополнительное профильное образование по профессиональным программам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пожарной безопасности, утвержденным приказом МЧС №596 от 05.09.2021.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подробно категории лиц, которым требуется прохождение обучения по программам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ДПО указано в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приложении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к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приказу МЧС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от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18.11.2021 N 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806.</a:t>
            </a: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11760" cy="12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86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88024" y="7938"/>
            <a:ext cx="4350488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тел:  8 952 671 1725, раб. тел. 8(3452) 950-973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win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1070829@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www.fkct.ru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8836" y="836712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5 основных изменений в порядке обучения 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мерам пожарной безопасности с 1 марта 2022 года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25021A-68AC-49DE-AA8B-8062B8C31D76}"/>
              </a:ext>
            </a:extLst>
          </p:cNvPr>
          <p:cNvSpPr txBox="1"/>
          <p:nvPr/>
        </p:nvSpPr>
        <p:spPr>
          <a:xfrm>
            <a:off x="788835" y="1680240"/>
            <a:ext cx="7560840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лиц, проходящих обучение по дополнительным профессиональным программам - программам повышения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в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пожарной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безопасности:</a:t>
            </a:r>
          </a:p>
          <a:p>
            <a:pPr algn="just"/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Лица</a:t>
            </a:r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являющиеся ответственными за обеспечение пожарной безопасности на объектах </a:t>
            </a:r>
            <a:r>
              <a:rPr lang="ru-RU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защиты, </a:t>
            </a:r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которых могут одновременно находиться 50 и более человек, объектах защиты, отнесенных к категориям повышенной </a:t>
            </a:r>
            <a:r>
              <a:rPr lang="ru-RU" sz="17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взрывопожароопасности</a:t>
            </a:r>
            <a:r>
              <a:rPr lang="ru-RU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Руководители </a:t>
            </a:r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эксплуатирующих и управляющих организаций, осуществляющих хозяйственную деятельность, связанную с обеспечением пожарной безопасности на объектах защиты, либо назначенные ими ответственные за обеспечение пожарной безопасности на объектах защиты лица;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11760" cy="12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451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419872" y="264092"/>
            <a:ext cx="30959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88024" y="0"/>
            <a:ext cx="4355975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тел:  8 952 671 1725, раб. тел. 8(3452) 950-973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win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1070829@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www.fkct.ru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62075" y="836712"/>
            <a:ext cx="721986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algn="ctr"/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основных изменений в порядке обучения </a:t>
            </a:r>
          </a:p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ерам пожарной безопасности с 1 марта 2022 года 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25021A-68AC-49DE-AA8B-8062B8C31D76}"/>
              </a:ext>
            </a:extLst>
          </p:cNvPr>
          <p:cNvSpPr txBox="1"/>
          <p:nvPr/>
        </p:nvSpPr>
        <p:spPr>
          <a:xfrm>
            <a:off x="791580" y="1772816"/>
            <a:ext cx="756084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7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Ответственные </a:t>
            </a:r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лица, занимающие должности главных специалистов технического и производственного профиля, или должностные лица, исполняющие их обязанности, на объектах защиты, в которых могут одновременно находиться 50 и более человек, объектах защиты, отнесенных к категориям повышенной </a:t>
            </a:r>
            <a:r>
              <a:rPr lang="ru-RU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взрывопожароопасности</a:t>
            </a:r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взрывопожароопасности</a:t>
            </a:r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пожароопасности</a:t>
            </a:r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определяемые руководителем организации;</a:t>
            </a:r>
          </a:p>
          <a:p>
            <a:pPr algn="just"/>
            <a:endParaRPr lang="ru-RU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Лица</a:t>
            </a:r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которых возложена трудовая функция по проведению противопожарного инструктажа;</a:t>
            </a:r>
          </a:p>
          <a:p>
            <a:pPr algn="just"/>
            <a:endParaRPr lang="ru-RU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Д) Лица</a:t>
            </a:r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замещающие штатные должности специалистов по пожарной профилактике;</a:t>
            </a:r>
          </a:p>
          <a:p>
            <a:pPr algn="just"/>
            <a:endParaRPr lang="ru-RU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Е) Иные </a:t>
            </a:r>
            <a:r>
              <a:rPr lang="ru-RU" sz="1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определяемые руководителем организации.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11760" cy="12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77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7" descr="Многопрофильный центр Феникс, Челябинс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419872" y="264092"/>
            <a:ext cx="309591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32040" y="0"/>
            <a:ext cx="4211960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моб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тел:  8 952 671 1725, раб. тел. 8(3452) 950-973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win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1070829@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yandex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sz="14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lnSpc>
                <a:spcPct val="107000"/>
              </a:lnSpc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Сайт: 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www.fkct.ru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5575" y="980728"/>
            <a:ext cx="87351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«ТЕМП» предлагает Вам</a:t>
            </a:r>
          </a:p>
          <a:p>
            <a:pPr algn="ctr"/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ройти курсы повышения квалификации по утвержденным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 в области Пожарной безопасности: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25021A-68AC-49DE-AA8B-8062B8C31D76}"/>
              </a:ext>
            </a:extLst>
          </p:cNvPr>
          <p:cNvSpPr txBox="1"/>
          <p:nvPr/>
        </p:nvSpPr>
        <p:spPr>
          <a:xfrm>
            <a:off x="161639" y="2060848"/>
            <a:ext cx="8790657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13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3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3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для руководителей организаций, индивидуальных предпринимателей, лиц, назначенных руководителем организации, индивидуальным предпринимателем ответственными за обеспечение пожарной безопасности, в том числе в обособленных структурных подразделениях организации, 72 часа</a:t>
            </a:r>
            <a:r>
              <a:rPr 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sz="13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для руководителей эксплуатирующих и управляющих организаций,   осуществляющих хозяйственную деятельность, связанную с обеспечением пожарной безопасности на объектах защиты, лиц, назначенных ими ответственными за обеспечение пожарной безопасности</a:t>
            </a:r>
            <a:r>
              <a:rPr lang="ru-RU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72 часа</a:t>
            </a:r>
            <a:r>
              <a:rPr 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для ответственных должностных лиц, занимающих должности главных специалистов технического и производственного профиля, должностных лиц, исполняющих их обязанности, на объектах защиты, предназначенных для проживания или временного пребывания 50 и более человек одновременно (за исключением многоэтажных жилых домов), объектов защиты, отнесенных к категориям повышенной </a:t>
            </a:r>
            <a:r>
              <a:rPr lang="ru-RU" sz="1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взрывопожароопасности</a:t>
            </a:r>
            <a:r>
              <a:rPr lang="ru-RU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взрывопожароопасности</a:t>
            </a:r>
            <a:r>
              <a:rPr lang="ru-RU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пожароопасности</a:t>
            </a:r>
            <a:r>
              <a:rPr lang="ru-RU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72 часа</a:t>
            </a:r>
            <a:r>
              <a:rPr 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sz="13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для ответственных должностных лиц, занимающих должности главных специалистов технического и производственного профиля, должностных лиц, исполняющих их обязанности, на объектах защиты, предназначенных для проживания или временного пребывания 50 и более человек одновременно (за исключением многоэтажных жилых домов), объектов защиты, отнесенных к категориям повышенной </a:t>
            </a:r>
            <a:r>
              <a:rPr lang="ru-RU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взрывопожароопасности</a:t>
            </a:r>
            <a:r>
              <a:rPr lang="ru-RU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взрывопожароопасности</a:t>
            </a:r>
            <a:r>
              <a:rPr lang="ru-RU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пожароопасности</a:t>
            </a:r>
            <a:r>
              <a:rPr lang="ru-RU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72 </a:t>
            </a:r>
            <a:r>
              <a:rPr lang="ru-RU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часа.</a:t>
            </a:r>
            <a:endParaRPr lang="ru-RU" sz="13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11760" cy="126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2420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4730</TotalTime>
  <Words>1725</Words>
  <Application>Microsoft Office PowerPoint</Application>
  <PresentationFormat>Экран (4:3)</PresentationFormat>
  <Paragraphs>226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Пользователь</cp:lastModifiedBy>
  <cp:revision>121</cp:revision>
  <dcterms:created xsi:type="dcterms:W3CDTF">2018-03-26T05:23:48Z</dcterms:created>
  <dcterms:modified xsi:type="dcterms:W3CDTF">2022-08-15T07:48:53Z</dcterms:modified>
</cp:coreProperties>
</file>